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0"/>
  </p:notesMasterIdLst>
  <p:sldIdLst>
    <p:sldId id="293" r:id="rId2"/>
    <p:sldId id="270" r:id="rId3"/>
    <p:sldId id="258" r:id="rId4"/>
    <p:sldId id="257" r:id="rId5"/>
    <p:sldId id="271" r:id="rId6"/>
    <p:sldId id="272" r:id="rId7"/>
    <p:sldId id="273" r:id="rId8"/>
    <p:sldId id="274" r:id="rId9"/>
    <p:sldId id="260" r:id="rId10"/>
    <p:sldId id="261" r:id="rId11"/>
    <p:sldId id="262" r:id="rId12"/>
    <p:sldId id="265" r:id="rId13"/>
    <p:sldId id="264" r:id="rId14"/>
    <p:sldId id="263" r:id="rId15"/>
    <p:sldId id="266" r:id="rId16"/>
    <p:sldId id="286" r:id="rId17"/>
    <p:sldId id="275" r:id="rId18"/>
    <p:sldId id="276" r:id="rId19"/>
    <p:sldId id="277" r:id="rId20"/>
    <p:sldId id="280" r:id="rId21"/>
    <p:sldId id="285" r:id="rId22"/>
    <p:sldId id="284" r:id="rId23"/>
    <p:sldId id="290" r:id="rId24"/>
    <p:sldId id="294" r:id="rId25"/>
    <p:sldId id="268" r:id="rId26"/>
    <p:sldId id="287" r:id="rId27"/>
    <p:sldId id="288" r:id="rId28"/>
    <p:sldId id="289" r:id="rId29"/>
  </p:sldIdLst>
  <p:sldSz cx="12192000" cy="6858000"/>
  <p:notesSz cx="6858000" cy="9144000"/>
  <p:embeddedFontLst>
    <p:embeddedFont>
      <p:font typeface="Abadi" panose="020B0604020104020204" pitchFamily="34" charset="0"/>
      <p:regular r:id="rId31"/>
    </p:embeddedFont>
    <p:embeddedFont>
      <p:font typeface="Century Gothic" panose="020B0502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28" userDrawn="1">
          <p15:clr>
            <a:srgbClr val="A4A3A4"/>
          </p15:clr>
        </p15:guide>
        <p15:guide id="2" pos="768"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gkXuYMMIXcorNTJPwuHnEYTmSjw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5220" autoAdjust="0"/>
  </p:normalViewPr>
  <p:slideViewPr>
    <p:cSldViewPr snapToGrid="0">
      <p:cViewPr varScale="1">
        <p:scale>
          <a:sx n="86" d="100"/>
          <a:sy n="86" d="100"/>
        </p:scale>
        <p:origin x="715" y="58"/>
      </p:cViewPr>
      <p:guideLst>
        <p:guide orient="horz" pos="1728"/>
        <p:guide pos="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solidFill>
                  <a:schemeClr val="dk1"/>
                </a:solidFill>
                <a:latin typeface="Abadi" panose="020B0604020104020204" pitchFamily="34" charset="0"/>
              </a:rPr>
              <a:t>Created a labeled and segmented dataset of underwater animals for this project as well as the research community</a:t>
            </a:r>
            <a:endParaRPr lang="en-US" dirty="0">
              <a:latin typeface="Abadi" panose="020B0604020104020204" pitchFamily="34" charset="0"/>
            </a:endParaRPr>
          </a:p>
        </p:txBody>
      </p:sp>
    </p:spTree>
    <p:extLst>
      <p:ext uri="{BB962C8B-B14F-4D97-AF65-F5344CB8AC3E}">
        <p14:creationId xmlns:p14="http://schemas.microsoft.com/office/powerpoint/2010/main" val="453645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316" name="Google Shape;31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7270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247" name="Google Shape;2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8664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b5567d9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b5567d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b5567d9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b5567d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extLst>
      <p:ext uri="{BB962C8B-B14F-4D97-AF65-F5344CB8AC3E}">
        <p14:creationId xmlns:p14="http://schemas.microsoft.com/office/powerpoint/2010/main" val="18997209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b5567d9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b5567d9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extLst>
      <p:ext uri="{BB962C8B-B14F-4D97-AF65-F5344CB8AC3E}">
        <p14:creationId xmlns:p14="http://schemas.microsoft.com/office/powerpoint/2010/main" val="957966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aba58f86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aba58f86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252" name="Google Shape;2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273" name="Google Shape;2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281" name="Google Shape;2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7aba58f8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7aba58f8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310" name="Google Shape;31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latin typeface="Abadi" panose="020B0604020104020204" pitchFamily="34" charset="0"/>
            </a:endParaRPr>
          </a:p>
        </p:txBody>
      </p:sp>
      <p:sp>
        <p:nvSpPr>
          <p:cNvPr id="304" name="Google Shape;30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aba58f8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aba58f8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Abadi" panose="020B0604020104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2"/>
          <p:cNvGrpSpPr/>
          <p:nvPr/>
        </p:nvGrpSpPr>
        <p:grpSpPr>
          <a:xfrm>
            <a:off x="0" y="0"/>
            <a:ext cx="12192000" cy="6858000"/>
            <a:chOff x="0" y="0"/>
            <a:chExt cx="12192000" cy="6858000"/>
          </a:xfrm>
        </p:grpSpPr>
        <p:sp>
          <p:nvSpPr>
            <p:cNvPr id="24" name="Google Shape;24;p2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5" name="Google Shape;25;p2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6" name="Google Shape;26;p22"/>
          <p:cNvSpPr txBox="1">
            <a:spLocks noGrp="1"/>
          </p:cNvSpPr>
          <p:nvPr>
            <p:ph type="ctrTitle"/>
          </p:nvPr>
        </p:nvSpPr>
        <p:spPr>
          <a:xfrm>
            <a:off x="1154955" y="2099733"/>
            <a:ext cx="8825658" cy="267764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5400"/>
              <a:buFont typeface="Century Gothic"/>
              <a:buNone/>
              <a:defRPr sz="540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7" name="Google Shape;27;p2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1000"/>
              </a:spcBef>
              <a:spcAft>
                <a:spcPts val="0"/>
              </a:spcAft>
              <a:buSzPts val="1440"/>
              <a:buNone/>
              <a:defRPr cap="none">
                <a:solidFill>
                  <a:srgbClr val="EE52A4"/>
                </a:solidFill>
                <a:latin typeface="Abadi" panose="020B0604020104020204" pitchFamily="34" charset="0"/>
                <a:cs typeface="Arial" panose="020B0604020202020204" pitchFamily="34" charset="0"/>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a:endParaRPr dirty="0"/>
          </a:p>
        </p:txBody>
      </p:sp>
      <p:sp>
        <p:nvSpPr>
          <p:cNvPr id="28" name="Google Shape;28;p22"/>
          <p:cNvSpPr txBox="1">
            <a:spLocks noGrp="1"/>
          </p:cNvSpPr>
          <p:nvPr>
            <p:ph type="dt" idx="10"/>
          </p:nvPr>
        </p:nvSpPr>
        <p:spPr>
          <a:xfrm rot="5400000">
            <a:off x="10158984" y="1792224"/>
            <a:ext cx="990599" cy="304799"/>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b="0" i="0">
                <a:solidFill>
                  <a:schemeClr val="lt1"/>
                </a:solidFill>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9" name="Google Shape;29;p22"/>
          <p:cNvSpPr txBox="1">
            <a:spLocks noGrp="1"/>
          </p:cNvSpPr>
          <p:nvPr>
            <p:ph type="ftr" idx="11"/>
          </p:nvPr>
        </p:nvSpPr>
        <p:spPr>
          <a:xfrm rot="5400000">
            <a:off x="8951976" y="3227832"/>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b="0" i="0">
                <a:solidFill>
                  <a:schemeClr val="lt1"/>
                </a:solidFill>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0" name="Google Shape;30;p2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31" name="Google Shape;31;p2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20"/>
        <p:cNvGrpSpPr/>
        <p:nvPr/>
      </p:nvGrpSpPr>
      <p:grpSpPr>
        <a:xfrm>
          <a:off x="0" y="0"/>
          <a:ext cx="0" cy="0"/>
          <a:chOff x="0" y="0"/>
          <a:chExt cx="0" cy="0"/>
        </a:xfrm>
      </p:grpSpPr>
      <p:grpSp>
        <p:nvGrpSpPr>
          <p:cNvPr id="121" name="Google Shape;121;p33"/>
          <p:cNvGrpSpPr/>
          <p:nvPr/>
        </p:nvGrpSpPr>
        <p:grpSpPr>
          <a:xfrm>
            <a:off x="0" y="0"/>
            <a:ext cx="12192000" cy="6858000"/>
            <a:chOff x="0" y="0"/>
            <a:chExt cx="12192000" cy="6858000"/>
          </a:xfrm>
        </p:grpSpPr>
        <p:sp>
          <p:nvSpPr>
            <p:cNvPr id="122" name="Google Shape;122;p33"/>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3" name="Google Shape;123;p33"/>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4" name="Google Shape;124;p33"/>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5" name="Google Shape;125;p33"/>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6" name="Google Shape;126;p33"/>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7" name="Google Shape;127;p33"/>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8" name="Google Shape;128;p33"/>
            <p:cNvSpPr/>
            <p:nvPr/>
          </p:nvSpPr>
          <p:spPr>
            <a:xfrm rot="10371525">
              <a:off x="263767" y="443825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9" name="Google Shape;129;p33"/>
            <p:cNvSpPr/>
            <p:nvPr/>
          </p:nvSpPr>
          <p:spPr>
            <a:xfrm rot="10800000">
              <a:off x="459506" y="321130"/>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30" name="Google Shape;130;p33"/>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31" name="Google Shape;131;p33"/>
          <p:cNvSpPr txBox="1">
            <a:spLocks noGrp="1"/>
          </p:cNvSpPr>
          <p:nvPr>
            <p:ph type="title"/>
          </p:nvPr>
        </p:nvSpPr>
        <p:spPr>
          <a:xfrm>
            <a:off x="1154954" y="4969927"/>
            <a:ext cx="8825659"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2400"/>
              <a:buFont typeface="Century Gothic"/>
              <a:buNone/>
              <a:defRPr sz="2400" b="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32" name="Google Shape;132;p33"/>
          <p:cNvSpPr>
            <a:spLocks noGrp="1"/>
          </p:cNvSpPr>
          <p:nvPr>
            <p:ph type="pic" idx="2"/>
          </p:nvPr>
        </p:nvSpPr>
        <p:spPr>
          <a:xfrm>
            <a:off x="1154954" y="685800"/>
            <a:ext cx="8825659" cy="3429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dirty="0"/>
          </a:p>
        </p:txBody>
      </p:sp>
      <p:sp>
        <p:nvSpPr>
          <p:cNvPr id="133" name="Google Shape;133;p33"/>
          <p:cNvSpPr txBox="1">
            <a:spLocks noGrp="1"/>
          </p:cNvSpPr>
          <p:nvPr>
            <p:ph type="body" idx="1"/>
          </p:nvPr>
        </p:nvSpPr>
        <p:spPr>
          <a:xfrm>
            <a:off x="1154954" y="5536665"/>
            <a:ext cx="8825658" cy="49371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960"/>
              <a:buNone/>
              <a:defRPr sz="120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34" name="Google Shape;134;p3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35" name="Google Shape;135;p3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36" name="Google Shape;136;p33"/>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37" name="Google Shape;137;p3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138"/>
        <p:cNvGrpSpPr/>
        <p:nvPr/>
      </p:nvGrpSpPr>
      <p:grpSpPr>
        <a:xfrm>
          <a:off x="0" y="0"/>
          <a:ext cx="0" cy="0"/>
          <a:chOff x="0" y="0"/>
          <a:chExt cx="0" cy="0"/>
        </a:xfrm>
      </p:grpSpPr>
      <p:grpSp>
        <p:nvGrpSpPr>
          <p:cNvPr id="139" name="Google Shape;139;p34"/>
          <p:cNvGrpSpPr/>
          <p:nvPr/>
        </p:nvGrpSpPr>
        <p:grpSpPr>
          <a:xfrm>
            <a:off x="0" y="0"/>
            <a:ext cx="12192000" cy="6858000"/>
            <a:chOff x="0" y="0"/>
            <a:chExt cx="12192000" cy="6858000"/>
          </a:xfrm>
        </p:grpSpPr>
        <p:sp>
          <p:nvSpPr>
            <p:cNvPr id="140" name="Google Shape;140;p34"/>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1" name="Google Shape;141;p34"/>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2" name="Google Shape;142;p34"/>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3" name="Google Shape;143;p34"/>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4" name="Google Shape;144;p34"/>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5" name="Google Shape;145;p34"/>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6" name="Google Shape;146;p34"/>
            <p:cNvSpPr/>
            <p:nvPr/>
          </p:nvSpPr>
          <p:spPr>
            <a:xfrm rot="-589932">
              <a:off x="8490951" y="2714874"/>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7" name="Google Shape;147;p34"/>
            <p:cNvSpPr/>
            <p:nvPr/>
          </p:nvSpPr>
          <p:spPr>
            <a:xfrm>
              <a:off x="455612" y="2801319"/>
              <a:ext cx="11277600" cy="3602637"/>
            </a:xfrm>
            <a:custGeom>
              <a:avLst/>
              <a:gdLst/>
              <a:ahLst/>
              <a:cxnLst/>
              <a:rect l="l" t="t" r="r" b="b"/>
              <a:pathLst>
                <a:path w="10000" h="7946" extrusionOk="0">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lt1"/>
            </a:solidFill>
            <a:ln>
              <a:noFill/>
            </a:ln>
          </p:spPr>
        </p:sp>
        <p:sp>
          <p:nvSpPr>
            <p:cNvPr id="148" name="Google Shape;148;p34"/>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49" name="Google Shape;149;p34"/>
          <p:cNvSpPr txBox="1">
            <a:spLocks noGrp="1"/>
          </p:cNvSpPr>
          <p:nvPr>
            <p:ph type="title"/>
          </p:nvPr>
        </p:nvSpPr>
        <p:spPr>
          <a:xfrm>
            <a:off x="1148798" y="1063417"/>
            <a:ext cx="8831816" cy="1372986"/>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50" name="Google Shape;150;p34"/>
          <p:cNvSpPr txBox="1">
            <a:spLocks noGrp="1"/>
          </p:cNvSpPr>
          <p:nvPr>
            <p:ph type="body" idx="1"/>
          </p:nvPr>
        </p:nvSpPr>
        <p:spPr>
          <a:xfrm>
            <a:off x="1154954" y="3543300"/>
            <a:ext cx="8825659" cy="247650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440"/>
              <a:buNone/>
              <a:defRPr sz="18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51" name="Google Shape;151;p34"/>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52" name="Google Shape;152;p34"/>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53" name="Google Shape;153;p34"/>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54" name="Google Shape;154;p3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155"/>
        <p:cNvGrpSpPr/>
        <p:nvPr/>
      </p:nvGrpSpPr>
      <p:grpSpPr>
        <a:xfrm>
          <a:off x="0" y="0"/>
          <a:ext cx="0" cy="0"/>
          <a:chOff x="0" y="0"/>
          <a:chExt cx="0" cy="0"/>
        </a:xfrm>
      </p:grpSpPr>
      <p:grpSp>
        <p:nvGrpSpPr>
          <p:cNvPr id="156" name="Google Shape;156;p35"/>
          <p:cNvGrpSpPr/>
          <p:nvPr/>
        </p:nvGrpSpPr>
        <p:grpSpPr>
          <a:xfrm>
            <a:off x="0" y="0"/>
            <a:ext cx="12192000" cy="6858000"/>
            <a:chOff x="0" y="0"/>
            <a:chExt cx="12192000" cy="6858000"/>
          </a:xfrm>
        </p:grpSpPr>
        <p:sp>
          <p:nvSpPr>
            <p:cNvPr id="157" name="Google Shape;157;p35"/>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58" name="Google Shape;158;p35"/>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59" name="Google Shape;159;p35"/>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0" name="Google Shape;160;p35"/>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1" name="Google Shape;161;p35"/>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2" name="Google Shape;162;p35"/>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3" name="Google Shape;163;p35"/>
            <p:cNvSpPr/>
            <p:nvPr/>
          </p:nvSpPr>
          <p:spPr>
            <a:xfrm rot="-589932">
              <a:off x="8490951" y="41851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4" name="Google Shape;164;p35"/>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65" name="Google Shape;165;p35"/>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6" name="Google Shape;166;p35"/>
          <p:cNvSpPr txBox="1"/>
          <p:nvPr/>
        </p:nvSpPr>
        <p:spPr>
          <a:xfrm>
            <a:off x="881566" y="607336"/>
            <a:ext cx="801912"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n-US" sz="9600" b="0" i="0" u="none" strike="noStrike" cap="none" dirty="0">
                <a:solidFill>
                  <a:srgbClr val="EE52A4"/>
                </a:solidFill>
                <a:latin typeface="Abadi" panose="020B0604020104020204" pitchFamily="34" charset="0"/>
                <a:ea typeface="Arial"/>
                <a:cs typeface="Arial"/>
                <a:sym typeface="Arial"/>
              </a:rPr>
              <a:t>“</a:t>
            </a: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7" name="Google Shape;167;p35"/>
          <p:cNvSpPr txBox="1"/>
          <p:nvPr/>
        </p:nvSpPr>
        <p:spPr>
          <a:xfrm>
            <a:off x="9884458" y="2613787"/>
            <a:ext cx="652763" cy="15696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9600"/>
              <a:buFont typeface="Arial"/>
              <a:buNone/>
            </a:pPr>
            <a:r>
              <a:rPr lang="en-US" sz="9600" b="0" i="0" u="none" strike="noStrike" cap="none" dirty="0">
                <a:solidFill>
                  <a:srgbClr val="EE52A4"/>
                </a:solidFill>
                <a:latin typeface="Abadi" panose="020B0604020104020204" pitchFamily="34" charset="0"/>
                <a:ea typeface="Arial"/>
                <a:cs typeface="Arial"/>
                <a:sym typeface="Arial"/>
              </a:rPr>
              <a:t>”</a:t>
            </a:r>
            <a:endParaRPr sz="1400" b="0" i="0" u="none" strike="noStrike" cap="none" dirty="0">
              <a:solidFill>
                <a:srgbClr val="000000"/>
              </a:solidFill>
              <a:latin typeface="Abadi" panose="020B0604020104020204" pitchFamily="34" charset="0"/>
              <a:ea typeface="Arial"/>
              <a:cs typeface="Arial"/>
              <a:sym typeface="Arial"/>
            </a:endParaRPr>
          </a:p>
        </p:txBody>
      </p:sp>
      <p:sp>
        <p:nvSpPr>
          <p:cNvPr id="168" name="Google Shape;168;p35"/>
          <p:cNvSpPr txBox="1">
            <a:spLocks noGrp="1"/>
          </p:cNvSpPr>
          <p:nvPr>
            <p:ph type="title"/>
          </p:nvPr>
        </p:nvSpPr>
        <p:spPr>
          <a:xfrm>
            <a:off x="1581878" y="982134"/>
            <a:ext cx="8453906" cy="269663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69" name="Google Shape;169;p35"/>
          <p:cNvSpPr txBox="1">
            <a:spLocks noGrp="1"/>
          </p:cNvSpPr>
          <p:nvPr>
            <p:ph type="body" idx="1"/>
          </p:nvPr>
        </p:nvSpPr>
        <p:spPr>
          <a:xfrm>
            <a:off x="1945945" y="3678766"/>
            <a:ext cx="7731219" cy="342174"/>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b="0" i="0" cap="small">
                <a:solidFill>
                  <a:srgbClr val="EE52A4"/>
                </a:solidFill>
                <a:latin typeface="Abadi" panose="020B0604020104020204" pitchFamily="34" charset="0"/>
                <a:ea typeface="Abadi" panose="020B0604020104020204" pitchFamily="34" charset="0"/>
                <a:cs typeface="Arial" panose="020B0604020202020204" pitchFamily="34" charset="0"/>
                <a:sym typeface="Century Gothic"/>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70" name="Google Shape;170;p35"/>
          <p:cNvSpPr txBox="1">
            <a:spLocks noGrp="1"/>
          </p:cNvSpPr>
          <p:nvPr>
            <p:ph type="body" idx="2"/>
          </p:nvPr>
        </p:nvSpPr>
        <p:spPr>
          <a:xfrm>
            <a:off x="1154954" y="5029199"/>
            <a:ext cx="9244897" cy="997857"/>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71" name="Google Shape;171;p35"/>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72" name="Google Shape;172;p35"/>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73" name="Google Shape;173;p35"/>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74" name="Google Shape;174;p3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175"/>
        <p:cNvGrpSpPr/>
        <p:nvPr/>
      </p:nvGrpSpPr>
      <p:grpSpPr>
        <a:xfrm>
          <a:off x="0" y="0"/>
          <a:ext cx="0" cy="0"/>
          <a:chOff x="0" y="0"/>
          <a:chExt cx="0" cy="0"/>
        </a:xfrm>
      </p:grpSpPr>
      <p:grpSp>
        <p:nvGrpSpPr>
          <p:cNvPr id="176" name="Google Shape;176;p36"/>
          <p:cNvGrpSpPr/>
          <p:nvPr/>
        </p:nvGrpSpPr>
        <p:grpSpPr>
          <a:xfrm>
            <a:off x="0" y="0"/>
            <a:ext cx="12192000" cy="6858000"/>
            <a:chOff x="0" y="0"/>
            <a:chExt cx="12192000" cy="6858000"/>
          </a:xfrm>
        </p:grpSpPr>
        <p:sp>
          <p:nvSpPr>
            <p:cNvPr id="177" name="Google Shape;177;p3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78" name="Google Shape;178;p3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79" name="Google Shape;179;p3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80" name="Google Shape;180;p3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81" name="Google Shape;181;p3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82" name="Google Shape;182;p3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83" name="Google Shape;183;p36"/>
            <p:cNvSpPr/>
            <p:nvPr/>
          </p:nvSpPr>
          <p:spPr>
            <a:xfrm rot="-589932">
              <a:off x="8490951" y="4193583"/>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84" name="Google Shape;184;p36"/>
            <p:cNvSpPr/>
            <p:nvPr/>
          </p:nvSpPr>
          <p:spPr>
            <a:xfrm>
              <a:off x="455612" y="4241801"/>
              <a:ext cx="11277600" cy="2337161"/>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85" name="Google Shape;185;p3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86" name="Google Shape;186;p36"/>
          <p:cNvSpPr txBox="1">
            <a:spLocks noGrp="1"/>
          </p:cNvSpPr>
          <p:nvPr>
            <p:ph type="title"/>
          </p:nvPr>
        </p:nvSpPr>
        <p:spPr>
          <a:xfrm>
            <a:off x="1154954" y="2370667"/>
            <a:ext cx="8825660" cy="1822514"/>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4000"/>
              <a:buFont typeface="Century Gothic"/>
              <a:buNone/>
              <a:defRPr sz="4000" b="0" cap="none">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87" name="Google Shape;187;p36"/>
          <p:cNvSpPr txBox="1">
            <a:spLocks noGrp="1"/>
          </p:cNvSpPr>
          <p:nvPr>
            <p:ph type="body" idx="1"/>
          </p:nvPr>
        </p:nvSpPr>
        <p:spPr>
          <a:xfrm>
            <a:off x="1154954" y="5024967"/>
            <a:ext cx="8825659" cy="8604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600"/>
              <a:buNone/>
              <a:defRPr sz="2000" cap="none">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dirty="0"/>
          </a:p>
        </p:txBody>
      </p:sp>
      <p:sp>
        <p:nvSpPr>
          <p:cNvPr id="188" name="Google Shape;188;p3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89" name="Google Shape;189;p3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90" name="Google Shape;190;p3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91" name="Google Shape;191;p3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94" name="Google Shape;194;p37"/>
          <p:cNvSpPr txBox="1">
            <a:spLocks noGrp="1"/>
          </p:cNvSpPr>
          <p:nvPr>
            <p:ph type="body" idx="1"/>
          </p:nvPr>
        </p:nvSpPr>
        <p:spPr>
          <a:xfrm>
            <a:off x="1154954" y="2603502"/>
            <a:ext cx="314187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195" name="Google Shape;195;p37"/>
          <p:cNvSpPr txBox="1">
            <a:spLocks noGrp="1"/>
          </p:cNvSpPr>
          <p:nvPr>
            <p:ph type="body" idx="2"/>
          </p:nvPr>
        </p:nvSpPr>
        <p:spPr>
          <a:xfrm>
            <a:off x="1154953" y="3179764"/>
            <a:ext cx="314187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96" name="Google Shape;196;p37"/>
          <p:cNvSpPr txBox="1">
            <a:spLocks noGrp="1"/>
          </p:cNvSpPr>
          <p:nvPr>
            <p:ph type="body" idx="3"/>
          </p:nvPr>
        </p:nvSpPr>
        <p:spPr>
          <a:xfrm>
            <a:off x="4512721" y="2603500"/>
            <a:ext cx="314700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197" name="Google Shape;197;p37"/>
          <p:cNvSpPr txBox="1">
            <a:spLocks noGrp="1"/>
          </p:cNvSpPr>
          <p:nvPr>
            <p:ph type="body" idx="4"/>
          </p:nvPr>
        </p:nvSpPr>
        <p:spPr>
          <a:xfrm>
            <a:off x="4512721" y="3179763"/>
            <a:ext cx="3147009"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98" name="Google Shape;198;p37"/>
          <p:cNvSpPr txBox="1">
            <a:spLocks noGrp="1"/>
          </p:cNvSpPr>
          <p:nvPr>
            <p:ph type="body" idx="5"/>
          </p:nvPr>
        </p:nvSpPr>
        <p:spPr>
          <a:xfrm>
            <a:off x="7888135" y="2603501"/>
            <a:ext cx="3145730"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199" name="Google Shape;199;p37"/>
          <p:cNvSpPr txBox="1">
            <a:spLocks noGrp="1"/>
          </p:cNvSpPr>
          <p:nvPr>
            <p:ph type="body" idx="6"/>
          </p:nvPr>
        </p:nvSpPr>
        <p:spPr>
          <a:xfrm>
            <a:off x="7888329" y="3179762"/>
            <a:ext cx="3145536" cy="284729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cxnSp>
        <p:nvCxnSpPr>
          <p:cNvPr id="200" name="Google Shape;200;p37"/>
          <p:cNvCxnSpPr/>
          <p:nvPr/>
        </p:nvCxnSpPr>
        <p:spPr>
          <a:xfrm>
            <a:off x="440397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01" name="Google Shape;201;p37"/>
          <p:cNvCxnSpPr/>
          <p:nvPr/>
        </p:nvCxnSpPr>
        <p:spPr>
          <a:xfrm>
            <a:off x="777240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02" name="Google Shape;202;p3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03" name="Google Shape;203;p3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04" name="Google Shape;204;p3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5"/>
        <p:cNvGrpSpPr/>
        <p:nvPr/>
      </p:nvGrpSpPr>
      <p:grpSpPr>
        <a:xfrm>
          <a:off x="0" y="0"/>
          <a:ext cx="0" cy="0"/>
          <a:chOff x="0" y="0"/>
          <a:chExt cx="0" cy="0"/>
        </a:xfrm>
      </p:grpSpPr>
      <p:sp>
        <p:nvSpPr>
          <p:cNvPr id="206" name="Google Shape;206;p38"/>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sz="360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07" name="Google Shape;207;p38"/>
          <p:cNvSpPr txBox="1">
            <a:spLocks noGrp="1"/>
          </p:cNvSpPr>
          <p:nvPr>
            <p:ph type="body" idx="1"/>
          </p:nvPr>
        </p:nvSpPr>
        <p:spPr>
          <a:xfrm>
            <a:off x="1154954" y="4532844"/>
            <a:ext cx="3050438"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208" name="Google Shape;208;p38"/>
          <p:cNvSpPr>
            <a:spLocks noGrp="1"/>
          </p:cNvSpPr>
          <p:nvPr>
            <p:ph type="pic" idx="2"/>
          </p:nvPr>
        </p:nvSpPr>
        <p:spPr>
          <a:xfrm>
            <a:off x="1334553" y="2603500"/>
            <a:ext cx="2691242" cy="159151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dirty="0"/>
          </a:p>
        </p:txBody>
      </p:sp>
      <p:sp>
        <p:nvSpPr>
          <p:cNvPr id="209" name="Google Shape;209;p38"/>
          <p:cNvSpPr txBox="1">
            <a:spLocks noGrp="1"/>
          </p:cNvSpPr>
          <p:nvPr>
            <p:ph type="body" idx="3"/>
          </p:nvPr>
        </p:nvSpPr>
        <p:spPr>
          <a:xfrm>
            <a:off x="1154954" y="5109106"/>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210" name="Google Shape;210;p38"/>
          <p:cNvSpPr txBox="1">
            <a:spLocks noGrp="1"/>
          </p:cNvSpPr>
          <p:nvPr>
            <p:ph type="body" idx="4"/>
          </p:nvPr>
        </p:nvSpPr>
        <p:spPr>
          <a:xfrm>
            <a:off x="4568865" y="4532844"/>
            <a:ext cx="3050438" cy="576263"/>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211" name="Google Shape;211;p38"/>
          <p:cNvSpPr>
            <a:spLocks noGrp="1"/>
          </p:cNvSpPr>
          <p:nvPr>
            <p:ph type="pic" idx="5"/>
          </p:nvPr>
        </p:nvSpPr>
        <p:spPr>
          <a:xfrm>
            <a:off x="4748462" y="2603500"/>
            <a:ext cx="2691243" cy="159151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dirty="0"/>
          </a:p>
        </p:txBody>
      </p:sp>
      <p:sp>
        <p:nvSpPr>
          <p:cNvPr id="212" name="Google Shape;212;p38"/>
          <p:cNvSpPr txBox="1">
            <a:spLocks noGrp="1"/>
          </p:cNvSpPr>
          <p:nvPr>
            <p:ph type="body" idx="6"/>
          </p:nvPr>
        </p:nvSpPr>
        <p:spPr>
          <a:xfrm>
            <a:off x="4570172" y="5109105"/>
            <a:ext cx="3050438"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213" name="Google Shape;213;p38"/>
          <p:cNvSpPr txBox="1">
            <a:spLocks noGrp="1"/>
          </p:cNvSpPr>
          <p:nvPr>
            <p:ph type="body" idx="7"/>
          </p:nvPr>
        </p:nvSpPr>
        <p:spPr>
          <a:xfrm>
            <a:off x="7982775" y="4532845"/>
            <a:ext cx="3051095"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214" name="Google Shape;214;p38"/>
          <p:cNvSpPr>
            <a:spLocks noGrp="1"/>
          </p:cNvSpPr>
          <p:nvPr>
            <p:ph type="pic" idx="8"/>
          </p:nvPr>
        </p:nvSpPr>
        <p:spPr>
          <a:xfrm>
            <a:off x="8163031" y="2603500"/>
            <a:ext cx="2691242" cy="159151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dirty="0"/>
          </a:p>
        </p:txBody>
      </p:sp>
      <p:sp>
        <p:nvSpPr>
          <p:cNvPr id="215" name="Google Shape;215;p38"/>
          <p:cNvSpPr txBox="1">
            <a:spLocks noGrp="1"/>
          </p:cNvSpPr>
          <p:nvPr>
            <p:ph type="body" idx="9"/>
          </p:nvPr>
        </p:nvSpPr>
        <p:spPr>
          <a:xfrm>
            <a:off x="7982775" y="5109104"/>
            <a:ext cx="3051096" cy="91795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cxnSp>
        <p:nvCxnSpPr>
          <p:cNvPr id="216" name="Google Shape;216;p38"/>
          <p:cNvCxnSpPr/>
          <p:nvPr/>
        </p:nvCxnSpPr>
        <p:spPr>
          <a:xfrm>
            <a:off x="4405831"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cxnSp>
        <p:nvCxnSpPr>
          <p:cNvPr id="217" name="Google Shape;217;p38"/>
          <p:cNvCxnSpPr/>
          <p:nvPr/>
        </p:nvCxnSpPr>
        <p:spPr>
          <a:xfrm>
            <a:off x="7797802" y="2569633"/>
            <a:ext cx="0" cy="3492499"/>
          </a:xfrm>
          <a:prstGeom prst="straightConnector1">
            <a:avLst/>
          </a:prstGeom>
          <a:noFill/>
          <a:ln w="12700" cap="flat" cmpd="sng">
            <a:solidFill>
              <a:schemeClr val="accent1">
                <a:alpha val="40000"/>
              </a:schemeClr>
            </a:solidFill>
            <a:prstDash val="solid"/>
            <a:round/>
            <a:headEnd type="none" w="sm" len="sm"/>
            <a:tailEnd type="none" w="sm" len="sm"/>
          </a:ln>
        </p:spPr>
      </p:cxnSp>
      <p:sp>
        <p:nvSpPr>
          <p:cNvPr id="218" name="Google Shape;218;p3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19" name="Google Shape;219;p38"/>
          <p:cNvSpPr txBox="1">
            <a:spLocks noGrp="1"/>
          </p:cNvSpPr>
          <p:nvPr>
            <p:ph type="ftr" idx="11"/>
          </p:nvPr>
        </p:nvSpPr>
        <p:spPr>
          <a:xfrm>
            <a:off x="561111" y="6391838"/>
            <a:ext cx="3644282"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20" name="Google Shape;220;p3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21"/>
        <p:cNvGrpSpPr/>
        <p:nvPr/>
      </p:nvGrpSpPr>
      <p:grpSpPr>
        <a:xfrm>
          <a:off x="0" y="0"/>
          <a:ext cx="0" cy="0"/>
          <a:chOff x="0" y="0"/>
          <a:chExt cx="0" cy="0"/>
        </a:xfrm>
      </p:grpSpPr>
      <p:sp>
        <p:nvSpPr>
          <p:cNvPr id="222" name="Google Shape;222;p39"/>
          <p:cNvSpPr txBox="1">
            <a:spLocks noGrp="1"/>
          </p:cNvSpPr>
          <p:nvPr>
            <p:ph type="title"/>
          </p:nvPr>
        </p:nvSpPr>
        <p:spPr>
          <a:xfrm>
            <a:off x="1154954" y="973668"/>
            <a:ext cx="8825659"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23" name="Google Shape;223;p39"/>
          <p:cNvSpPr txBox="1">
            <a:spLocks noGrp="1"/>
          </p:cNvSpPr>
          <p:nvPr>
            <p:ph type="body" idx="1"/>
          </p:nvPr>
        </p:nvSpPr>
        <p:spPr>
          <a:xfrm rot="5400000">
            <a:off x="3859634" y="-101180"/>
            <a:ext cx="3416300" cy="882565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224" name="Google Shape;224;p39"/>
          <p:cNvSpPr txBox="1">
            <a:spLocks noGrp="1"/>
          </p:cNvSpPr>
          <p:nvPr>
            <p:ph type="dt" idx="10"/>
          </p:nvPr>
        </p:nvSpPr>
        <p:spPr>
          <a:xfrm>
            <a:off x="10695439"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25" name="Google Shape;225;p3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26" name="Google Shape;226;p3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227"/>
        <p:cNvGrpSpPr/>
        <p:nvPr/>
      </p:nvGrpSpPr>
      <p:grpSpPr>
        <a:xfrm>
          <a:off x="0" y="0"/>
          <a:ext cx="0" cy="0"/>
          <a:chOff x="0" y="0"/>
          <a:chExt cx="0" cy="0"/>
        </a:xfrm>
      </p:grpSpPr>
      <p:grpSp>
        <p:nvGrpSpPr>
          <p:cNvPr id="228" name="Google Shape;228;p40"/>
          <p:cNvGrpSpPr/>
          <p:nvPr/>
        </p:nvGrpSpPr>
        <p:grpSpPr>
          <a:xfrm>
            <a:off x="0" y="0"/>
            <a:ext cx="12192000" cy="6858000"/>
            <a:chOff x="0" y="0"/>
            <a:chExt cx="12192000" cy="6858000"/>
          </a:xfrm>
        </p:grpSpPr>
        <p:sp>
          <p:nvSpPr>
            <p:cNvPr id="229" name="Google Shape;229;p40"/>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0" name="Google Shape;230;p40"/>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1" name="Google Shape;231;p40"/>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2" name="Google Shape;232;p40"/>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3" name="Google Shape;233;p40"/>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4" name="Google Shape;234;p40"/>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5" name="Google Shape;235;p40"/>
            <p:cNvSpPr/>
            <p:nvPr/>
          </p:nvSpPr>
          <p:spPr>
            <a:xfrm>
              <a:off x="414867" y="402165"/>
              <a:ext cx="6510866"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6" name="Google Shape;236;p40"/>
            <p:cNvSpPr/>
            <p:nvPr/>
          </p:nvSpPr>
          <p:spPr>
            <a:xfrm rot="5101749">
              <a:off x="6294738" y="457773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37" name="Google Shape;237;p40"/>
            <p:cNvSpPr/>
            <p:nvPr/>
          </p:nvSpPr>
          <p:spPr>
            <a:xfrm rot="5400000">
              <a:off x="44492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238" name="Google Shape;238;p40"/>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239" name="Google Shape;239;p40"/>
          <p:cNvSpPr txBox="1">
            <a:spLocks noGrp="1"/>
          </p:cNvSpPr>
          <p:nvPr>
            <p:ph type="title"/>
          </p:nvPr>
        </p:nvSpPr>
        <p:spPr>
          <a:xfrm rot="5400000">
            <a:off x="6915922" y="2947779"/>
            <a:ext cx="4748590" cy="1409965"/>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1800"/>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240" name="Google Shape;240;p40"/>
          <p:cNvSpPr txBox="1">
            <a:spLocks noGrp="1"/>
          </p:cNvSpPr>
          <p:nvPr>
            <p:ph type="body" idx="1"/>
          </p:nvPr>
        </p:nvSpPr>
        <p:spPr>
          <a:xfrm rot="5400000">
            <a:off x="1908671" y="524749"/>
            <a:ext cx="4748590" cy="6256025"/>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241" name="Google Shape;241;p40"/>
          <p:cNvSpPr txBox="1">
            <a:spLocks noGrp="1"/>
          </p:cNvSpPr>
          <p:nvPr>
            <p:ph type="dt" idx="10"/>
          </p:nvPr>
        </p:nvSpPr>
        <p:spPr>
          <a:xfrm>
            <a:off x="10653104" y="6391838"/>
            <a:ext cx="992135"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42" name="Google Shape;242;p4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243" name="Google Shape;243;p4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44" name="Google Shape;244;p4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2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4" name="Google Shape;34;p23"/>
          <p:cNvSpPr txBox="1">
            <a:spLocks noGrp="1"/>
          </p:cNvSpPr>
          <p:nvPr>
            <p:ph type="body" idx="1"/>
          </p:nvPr>
        </p:nvSpPr>
        <p:spPr>
          <a:xfrm>
            <a:off x="1154954" y="2603500"/>
            <a:ext cx="88256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35" name="Google Shape;35;p23"/>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6" name="Google Shape;36;p23"/>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37" name="Google Shape;37;p2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8"/>
        <p:cNvGrpSpPr/>
        <p:nvPr/>
      </p:nvGrpSpPr>
      <p:grpSpPr>
        <a:xfrm>
          <a:off x="0" y="0"/>
          <a:ext cx="0" cy="0"/>
          <a:chOff x="0" y="0"/>
          <a:chExt cx="0" cy="0"/>
        </a:xfrm>
      </p:grpSpPr>
      <p:grpSp>
        <p:nvGrpSpPr>
          <p:cNvPr id="39" name="Google Shape;39;p26"/>
          <p:cNvGrpSpPr/>
          <p:nvPr/>
        </p:nvGrpSpPr>
        <p:grpSpPr>
          <a:xfrm>
            <a:off x="0" y="0"/>
            <a:ext cx="12192000" cy="6858000"/>
            <a:chOff x="0" y="0"/>
            <a:chExt cx="12192000" cy="6858000"/>
          </a:xfrm>
        </p:grpSpPr>
        <p:sp>
          <p:nvSpPr>
            <p:cNvPr id="40" name="Google Shape;40;p26"/>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1" name="Google Shape;41;p26"/>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2" name="Google Shape;42;p26"/>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3" name="Google Shape;43;p26"/>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4" name="Google Shape;44;p26"/>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5" name="Google Shape;45;p26"/>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6" name="Google Shape;46;p26"/>
            <p:cNvSpPr/>
            <p:nvPr/>
          </p:nvSpPr>
          <p:spPr>
            <a:xfrm>
              <a:off x="7289800" y="402165"/>
              <a:ext cx="44788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7" name="Google Shape;47;p26"/>
            <p:cNvSpPr/>
            <p:nvPr/>
          </p:nvSpPr>
          <p:spPr>
            <a:xfrm rot="-5400000">
              <a:off x="3787244"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48" name="Google Shape;48;p26"/>
            <p:cNvSpPr/>
            <p:nvPr/>
          </p:nvSpPr>
          <p:spPr>
            <a:xfrm rot="-5677511">
              <a:off x="4698352"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49" name="Google Shape;49;p26"/>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50" name="Google Shape;50;p26"/>
          <p:cNvSpPr txBox="1">
            <a:spLocks noGrp="1"/>
          </p:cNvSpPr>
          <p:nvPr>
            <p:ph type="title"/>
          </p:nvPr>
        </p:nvSpPr>
        <p:spPr>
          <a:xfrm>
            <a:off x="1154954" y="2677645"/>
            <a:ext cx="4351025" cy="22838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4000"/>
              <a:buFont typeface="Century Gothic"/>
              <a:buNone/>
              <a:defRPr sz="4000" b="0" cap="none">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1" name="Google Shape;51;p26"/>
          <p:cNvSpPr txBox="1">
            <a:spLocks noGrp="1"/>
          </p:cNvSpPr>
          <p:nvPr>
            <p:ph type="body" idx="1"/>
          </p:nvPr>
        </p:nvSpPr>
        <p:spPr>
          <a:xfrm>
            <a:off x="6895559" y="2677644"/>
            <a:ext cx="3757545" cy="2283824"/>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1000"/>
              </a:spcBef>
              <a:spcAft>
                <a:spcPts val="0"/>
              </a:spcAft>
              <a:buSzPts val="1600"/>
              <a:buNone/>
              <a:defRPr sz="2000" cap="none">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440"/>
              <a:buNone/>
              <a:defRPr sz="1800">
                <a:solidFill>
                  <a:srgbClr val="888888"/>
                </a:solidFill>
              </a:defRPr>
            </a:lvl2pPr>
            <a:lvl3pPr marL="1371600" lvl="2" indent="-228600" algn="l">
              <a:lnSpc>
                <a:spcPct val="100000"/>
              </a:lnSpc>
              <a:spcBef>
                <a:spcPts val="1000"/>
              </a:spcBef>
              <a:spcAft>
                <a:spcPts val="0"/>
              </a:spcAft>
              <a:buSzPts val="1280"/>
              <a:buNone/>
              <a:defRPr sz="1600">
                <a:solidFill>
                  <a:srgbClr val="888888"/>
                </a:solidFill>
              </a:defRPr>
            </a:lvl3pPr>
            <a:lvl4pPr marL="1828800" lvl="3" indent="-228600" algn="l">
              <a:lnSpc>
                <a:spcPct val="100000"/>
              </a:lnSpc>
              <a:spcBef>
                <a:spcPts val="1000"/>
              </a:spcBef>
              <a:spcAft>
                <a:spcPts val="0"/>
              </a:spcAft>
              <a:buSzPts val="1120"/>
              <a:buNone/>
              <a:defRPr sz="1400">
                <a:solidFill>
                  <a:srgbClr val="888888"/>
                </a:solidFill>
              </a:defRPr>
            </a:lvl4pPr>
            <a:lvl5pPr marL="2286000" lvl="4" indent="-228600" algn="l">
              <a:lnSpc>
                <a:spcPct val="100000"/>
              </a:lnSpc>
              <a:spcBef>
                <a:spcPts val="1000"/>
              </a:spcBef>
              <a:spcAft>
                <a:spcPts val="0"/>
              </a:spcAft>
              <a:buSzPts val="1120"/>
              <a:buNone/>
              <a:defRPr sz="1400">
                <a:solidFill>
                  <a:srgbClr val="888888"/>
                </a:solidFill>
              </a:defRPr>
            </a:lvl5pPr>
            <a:lvl6pPr marL="2743200" lvl="5" indent="-228600" algn="l">
              <a:lnSpc>
                <a:spcPct val="100000"/>
              </a:lnSpc>
              <a:spcBef>
                <a:spcPts val="1000"/>
              </a:spcBef>
              <a:spcAft>
                <a:spcPts val="0"/>
              </a:spcAft>
              <a:buSzPts val="1120"/>
              <a:buNone/>
              <a:defRPr sz="1400">
                <a:solidFill>
                  <a:srgbClr val="888888"/>
                </a:solidFill>
              </a:defRPr>
            </a:lvl6pPr>
            <a:lvl7pPr marL="3200400" lvl="6" indent="-228600" algn="l">
              <a:lnSpc>
                <a:spcPct val="100000"/>
              </a:lnSpc>
              <a:spcBef>
                <a:spcPts val="1000"/>
              </a:spcBef>
              <a:spcAft>
                <a:spcPts val="0"/>
              </a:spcAft>
              <a:buSzPts val="1120"/>
              <a:buNone/>
              <a:defRPr sz="1400">
                <a:solidFill>
                  <a:srgbClr val="888888"/>
                </a:solidFill>
              </a:defRPr>
            </a:lvl7pPr>
            <a:lvl8pPr marL="3657600" lvl="7" indent="-228600" algn="l">
              <a:lnSpc>
                <a:spcPct val="100000"/>
              </a:lnSpc>
              <a:spcBef>
                <a:spcPts val="1000"/>
              </a:spcBef>
              <a:spcAft>
                <a:spcPts val="0"/>
              </a:spcAft>
              <a:buSzPts val="1120"/>
              <a:buNone/>
              <a:defRPr sz="1400">
                <a:solidFill>
                  <a:srgbClr val="888888"/>
                </a:solidFill>
              </a:defRPr>
            </a:lvl8pPr>
            <a:lvl9pPr marL="4114800" lvl="8" indent="-228600" algn="l">
              <a:lnSpc>
                <a:spcPct val="100000"/>
              </a:lnSpc>
              <a:spcBef>
                <a:spcPts val="1000"/>
              </a:spcBef>
              <a:spcAft>
                <a:spcPts val="0"/>
              </a:spcAft>
              <a:buSzPts val="1120"/>
              <a:buNone/>
              <a:defRPr sz="1400">
                <a:solidFill>
                  <a:srgbClr val="888888"/>
                </a:solidFill>
              </a:defRPr>
            </a:lvl9pPr>
          </a:lstStyle>
          <a:p>
            <a:endParaRPr dirty="0"/>
          </a:p>
        </p:txBody>
      </p:sp>
      <p:sp>
        <p:nvSpPr>
          <p:cNvPr id="52" name="Google Shape;52;p26"/>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53" name="Google Shape;53;p26"/>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54" name="Google Shape;54;p26"/>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55" name="Google Shape;55;p2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27"/>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1800"/>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8" name="Google Shape;58;p27"/>
          <p:cNvSpPr txBox="1">
            <a:spLocks noGrp="1"/>
          </p:cNvSpPr>
          <p:nvPr>
            <p:ph type="body" idx="1"/>
          </p:nvPr>
        </p:nvSpPr>
        <p:spPr>
          <a:xfrm>
            <a:off x="1154954" y="2603500"/>
            <a:ext cx="4825158" cy="3416301"/>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59" name="Google Shape;59;p27"/>
          <p:cNvSpPr txBox="1">
            <a:spLocks noGrp="1"/>
          </p:cNvSpPr>
          <p:nvPr>
            <p:ph type="body" idx="2"/>
          </p:nvPr>
        </p:nvSpPr>
        <p:spPr>
          <a:xfrm>
            <a:off x="6208712" y="2603500"/>
            <a:ext cx="4825159" cy="3416300"/>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60" name="Google Shape;60;p27"/>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1" name="Google Shape;61;p27"/>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62" name="Google Shape;62;p2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28"/>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5" name="Google Shape;65;p28"/>
          <p:cNvSpPr txBox="1">
            <a:spLocks noGrp="1"/>
          </p:cNvSpPr>
          <p:nvPr>
            <p:ph type="body" idx="1"/>
          </p:nvPr>
        </p:nvSpPr>
        <p:spPr>
          <a:xfrm>
            <a:off x="1154954" y="2603500"/>
            <a:ext cx="4825157"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66" name="Google Shape;66;p28"/>
          <p:cNvSpPr txBox="1">
            <a:spLocks noGrp="1"/>
          </p:cNvSpPr>
          <p:nvPr>
            <p:ph type="body" idx="2"/>
          </p:nvPr>
        </p:nvSpPr>
        <p:spPr>
          <a:xfrm>
            <a:off x="1154954" y="3179762"/>
            <a:ext cx="4825158"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67" name="Google Shape;67;p28"/>
          <p:cNvSpPr txBox="1">
            <a:spLocks noGrp="1"/>
          </p:cNvSpPr>
          <p:nvPr>
            <p:ph type="body" idx="3"/>
          </p:nvPr>
        </p:nvSpPr>
        <p:spPr>
          <a:xfrm>
            <a:off x="6208712" y="2603500"/>
            <a:ext cx="4825159" cy="5762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1000"/>
              </a:spcBef>
              <a:spcAft>
                <a:spcPts val="0"/>
              </a:spcAft>
              <a:buSzPts val="1920"/>
              <a:buNone/>
              <a:defRPr sz="2400" b="0">
                <a:solidFill>
                  <a:schemeClr val="accent1"/>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1600"/>
              <a:buNone/>
              <a:defRPr sz="2000" b="1"/>
            </a:lvl2pPr>
            <a:lvl3pPr marL="1371600" lvl="2" indent="-228600" algn="l">
              <a:lnSpc>
                <a:spcPct val="100000"/>
              </a:lnSpc>
              <a:spcBef>
                <a:spcPts val="1000"/>
              </a:spcBef>
              <a:spcAft>
                <a:spcPts val="0"/>
              </a:spcAft>
              <a:buSzPts val="1440"/>
              <a:buNone/>
              <a:defRPr sz="1800" b="1"/>
            </a:lvl3pPr>
            <a:lvl4pPr marL="1828800" lvl="3" indent="-228600" algn="l">
              <a:lnSpc>
                <a:spcPct val="100000"/>
              </a:lnSpc>
              <a:spcBef>
                <a:spcPts val="1000"/>
              </a:spcBef>
              <a:spcAft>
                <a:spcPts val="0"/>
              </a:spcAft>
              <a:buSzPts val="1280"/>
              <a:buNone/>
              <a:defRPr sz="1600" b="1"/>
            </a:lvl4pPr>
            <a:lvl5pPr marL="2286000" lvl="4" indent="-228600" algn="l">
              <a:lnSpc>
                <a:spcPct val="100000"/>
              </a:lnSpc>
              <a:spcBef>
                <a:spcPts val="1000"/>
              </a:spcBef>
              <a:spcAft>
                <a:spcPts val="0"/>
              </a:spcAft>
              <a:buSzPts val="1280"/>
              <a:buNone/>
              <a:defRPr sz="1600" b="1"/>
            </a:lvl5pPr>
            <a:lvl6pPr marL="2743200" lvl="5" indent="-228600" algn="l">
              <a:lnSpc>
                <a:spcPct val="100000"/>
              </a:lnSpc>
              <a:spcBef>
                <a:spcPts val="1000"/>
              </a:spcBef>
              <a:spcAft>
                <a:spcPts val="0"/>
              </a:spcAft>
              <a:buSzPts val="1280"/>
              <a:buNone/>
              <a:defRPr sz="1600" b="1"/>
            </a:lvl6pPr>
            <a:lvl7pPr marL="3200400" lvl="6" indent="-228600" algn="l">
              <a:lnSpc>
                <a:spcPct val="100000"/>
              </a:lnSpc>
              <a:spcBef>
                <a:spcPts val="1000"/>
              </a:spcBef>
              <a:spcAft>
                <a:spcPts val="0"/>
              </a:spcAft>
              <a:buSzPts val="1280"/>
              <a:buNone/>
              <a:defRPr sz="1600" b="1"/>
            </a:lvl7pPr>
            <a:lvl8pPr marL="3657600" lvl="7" indent="-228600" algn="l">
              <a:lnSpc>
                <a:spcPct val="100000"/>
              </a:lnSpc>
              <a:spcBef>
                <a:spcPts val="1000"/>
              </a:spcBef>
              <a:spcAft>
                <a:spcPts val="0"/>
              </a:spcAft>
              <a:buSzPts val="1280"/>
              <a:buNone/>
              <a:defRPr sz="1600" b="1"/>
            </a:lvl8pPr>
            <a:lvl9pPr marL="4114800" lvl="8" indent="-228600" algn="l">
              <a:lnSpc>
                <a:spcPct val="100000"/>
              </a:lnSpc>
              <a:spcBef>
                <a:spcPts val="1000"/>
              </a:spcBef>
              <a:spcAft>
                <a:spcPts val="0"/>
              </a:spcAft>
              <a:buSzPts val="1280"/>
              <a:buNone/>
              <a:defRPr sz="1600" b="1"/>
            </a:lvl9pPr>
          </a:lstStyle>
          <a:p>
            <a:endParaRPr dirty="0"/>
          </a:p>
        </p:txBody>
      </p:sp>
      <p:sp>
        <p:nvSpPr>
          <p:cNvPr id="68" name="Google Shape;68;p28"/>
          <p:cNvSpPr txBox="1">
            <a:spLocks noGrp="1"/>
          </p:cNvSpPr>
          <p:nvPr>
            <p:ph type="body" idx="4"/>
          </p:nvPr>
        </p:nvSpPr>
        <p:spPr>
          <a:xfrm>
            <a:off x="6208712" y="3179762"/>
            <a:ext cx="4825159" cy="2840039"/>
          </a:xfrm>
          <a:prstGeom prst="rect">
            <a:avLst/>
          </a:prstGeom>
          <a:noFill/>
          <a:ln>
            <a:noFill/>
          </a:ln>
        </p:spPr>
        <p:txBody>
          <a:bodyPr spcFirstLastPara="1" wrap="square" lIns="91425" tIns="45700" rIns="91425" bIns="45700" anchor="t" anchorCtr="0">
            <a:normAutofit/>
          </a:bodyPr>
          <a:lstStyle>
            <a:lvl1pPr marL="457200" lvl="0" indent="-320040" algn="l">
              <a:lnSpc>
                <a:spcPct val="100000"/>
              </a:lnSpc>
              <a:spcBef>
                <a:spcPts val="1000"/>
              </a:spcBef>
              <a:spcAft>
                <a:spcPts val="0"/>
              </a:spcAft>
              <a:buSzPts val="1440"/>
              <a:buChar char="►"/>
              <a:defRPr sz="1800">
                <a:latin typeface="Abadi" panose="020B0604020104020204" pitchFamily="34" charset="0"/>
                <a:cs typeface="Arial" panose="020B0604020202020204" pitchFamily="34" charset="0"/>
              </a:defRPr>
            </a:lvl1pPr>
            <a:lvl2pPr marL="914400" lvl="1" indent="-309880" algn="l">
              <a:lnSpc>
                <a:spcPct val="100000"/>
              </a:lnSpc>
              <a:spcBef>
                <a:spcPts val="1000"/>
              </a:spcBef>
              <a:spcAft>
                <a:spcPts val="0"/>
              </a:spcAft>
              <a:buSzPts val="1280"/>
              <a:buChar char="►"/>
              <a:defRPr sz="1600"/>
            </a:lvl2pPr>
            <a:lvl3pPr marL="1371600" lvl="2" indent="-299719" algn="l">
              <a:lnSpc>
                <a:spcPct val="100000"/>
              </a:lnSpc>
              <a:spcBef>
                <a:spcPts val="1000"/>
              </a:spcBef>
              <a:spcAft>
                <a:spcPts val="0"/>
              </a:spcAft>
              <a:buSzPts val="1120"/>
              <a:buChar char="►"/>
              <a:defRPr sz="1400"/>
            </a:lvl3pPr>
            <a:lvl4pPr marL="1828800" lvl="3" indent="-289560" algn="l">
              <a:lnSpc>
                <a:spcPct val="100000"/>
              </a:lnSpc>
              <a:spcBef>
                <a:spcPts val="1000"/>
              </a:spcBef>
              <a:spcAft>
                <a:spcPts val="0"/>
              </a:spcAft>
              <a:buSzPts val="960"/>
              <a:buChar char="►"/>
              <a:defRPr sz="1200"/>
            </a:lvl4pPr>
            <a:lvl5pPr marL="2286000" lvl="4" indent="-289560" algn="l">
              <a:lnSpc>
                <a:spcPct val="100000"/>
              </a:lnSpc>
              <a:spcBef>
                <a:spcPts val="1000"/>
              </a:spcBef>
              <a:spcAft>
                <a:spcPts val="0"/>
              </a:spcAft>
              <a:buSzPts val="960"/>
              <a:buChar char="►"/>
              <a:defRPr sz="1200"/>
            </a:lvl5pPr>
            <a:lvl6pPr marL="2743200" lvl="5" indent="-289560" algn="l">
              <a:lnSpc>
                <a:spcPct val="100000"/>
              </a:lnSpc>
              <a:spcBef>
                <a:spcPts val="1000"/>
              </a:spcBef>
              <a:spcAft>
                <a:spcPts val="0"/>
              </a:spcAft>
              <a:buSzPts val="960"/>
              <a:buChar char="►"/>
              <a:defRPr sz="1200"/>
            </a:lvl6pPr>
            <a:lvl7pPr marL="3200400" lvl="6" indent="-289560" algn="l">
              <a:lnSpc>
                <a:spcPct val="100000"/>
              </a:lnSpc>
              <a:spcBef>
                <a:spcPts val="1000"/>
              </a:spcBef>
              <a:spcAft>
                <a:spcPts val="0"/>
              </a:spcAft>
              <a:buSzPts val="960"/>
              <a:buChar char="►"/>
              <a:defRPr sz="1200"/>
            </a:lvl7pPr>
            <a:lvl8pPr marL="3657600" lvl="7" indent="-289559" algn="l">
              <a:lnSpc>
                <a:spcPct val="100000"/>
              </a:lnSpc>
              <a:spcBef>
                <a:spcPts val="1000"/>
              </a:spcBef>
              <a:spcAft>
                <a:spcPts val="0"/>
              </a:spcAft>
              <a:buSzPts val="960"/>
              <a:buChar char="►"/>
              <a:defRPr sz="1200"/>
            </a:lvl8pPr>
            <a:lvl9pPr marL="4114800" lvl="8" indent="-289559" algn="l">
              <a:lnSpc>
                <a:spcPct val="100000"/>
              </a:lnSpc>
              <a:spcBef>
                <a:spcPts val="1000"/>
              </a:spcBef>
              <a:spcAft>
                <a:spcPts val="0"/>
              </a:spcAft>
              <a:buSzPts val="960"/>
              <a:buChar char="►"/>
              <a:defRPr sz="1200"/>
            </a:lvl9pPr>
          </a:lstStyle>
          <a:p>
            <a:endParaRPr dirty="0"/>
          </a:p>
        </p:txBody>
      </p:sp>
      <p:sp>
        <p:nvSpPr>
          <p:cNvPr id="69" name="Google Shape;69;p28"/>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0" name="Google Shape;70;p28"/>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1" name="Google Shape;71;p2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29"/>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lt2"/>
              </a:buClr>
              <a:buSzPts val="3600"/>
              <a:buFont typeface="Century Gothic"/>
              <a:buNone/>
              <a:defRPr>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4" name="Google Shape;74;p29"/>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5" name="Google Shape;75;p29"/>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6" name="Google Shape;76;p2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77"/>
        <p:cNvGrpSpPr/>
        <p:nvPr/>
      </p:nvGrpSpPr>
      <p:grpSpPr>
        <a:xfrm>
          <a:off x="0" y="0"/>
          <a:ext cx="0" cy="0"/>
          <a:chOff x="0" y="0"/>
          <a:chExt cx="0" cy="0"/>
        </a:xfrm>
      </p:grpSpPr>
      <p:sp>
        <p:nvSpPr>
          <p:cNvPr id="78" name="Google Shape;78;p30"/>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79" name="Google Shape;79;p30"/>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80" name="Google Shape;80;p30"/>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1" name="Google Shape;81;p3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82"/>
        <p:cNvGrpSpPr/>
        <p:nvPr/>
      </p:nvGrpSpPr>
      <p:grpSpPr>
        <a:xfrm>
          <a:off x="0" y="0"/>
          <a:ext cx="0" cy="0"/>
          <a:chOff x="0" y="0"/>
          <a:chExt cx="0" cy="0"/>
        </a:xfrm>
      </p:grpSpPr>
      <p:grpSp>
        <p:nvGrpSpPr>
          <p:cNvPr id="83" name="Google Shape;83;p31"/>
          <p:cNvGrpSpPr/>
          <p:nvPr/>
        </p:nvGrpSpPr>
        <p:grpSpPr>
          <a:xfrm>
            <a:off x="0" y="0"/>
            <a:ext cx="12192000" cy="6858000"/>
            <a:chOff x="0" y="0"/>
            <a:chExt cx="12192000" cy="6858000"/>
          </a:xfrm>
        </p:grpSpPr>
        <p:sp>
          <p:nvSpPr>
            <p:cNvPr id="84" name="Google Shape;84;p31"/>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5" name="Google Shape;85;p3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6" name="Google Shape;86;p3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7" name="Google Shape;87;p3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8" name="Google Shape;88;p3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9" name="Google Shape;89;p3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90" name="Google Shape;90;p31"/>
            <p:cNvSpPr/>
            <p:nvPr/>
          </p:nvSpPr>
          <p:spPr>
            <a:xfrm>
              <a:off x="5713412" y="402165"/>
              <a:ext cx="6055253"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91" name="Google Shape;91;p31"/>
            <p:cNvSpPr/>
            <p:nvPr/>
          </p:nvSpPr>
          <p:spPr>
            <a:xfrm rot="-5677511">
              <a:off x="3140485"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92" name="Google Shape;92;p31"/>
            <p:cNvSpPr/>
            <p:nvPr/>
          </p:nvSpPr>
          <p:spPr>
            <a:xfrm rot="-5400000">
              <a:off x="2229377"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93" name="Google Shape;93;p3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94" name="Google Shape;94;p31"/>
          <p:cNvSpPr txBox="1">
            <a:spLocks noGrp="1"/>
          </p:cNvSpPr>
          <p:nvPr>
            <p:ph type="title"/>
          </p:nvPr>
        </p:nvSpPr>
        <p:spPr>
          <a:xfrm>
            <a:off x="1154955" y="1295400"/>
            <a:ext cx="2793158" cy="160020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Clr>
                <a:schemeClr val="lt2"/>
              </a:buClr>
              <a:buSzPts val="2400"/>
              <a:buFont typeface="Century Gothic"/>
              <a:buNone/>
              <a:defRPr sz="2400" b="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95" name="Google Shape;95;p31"/>
          <p:cNvSpPr txBox="1">
            <a:spLocks noGrp="1"/>
          </p:cNvSpPr>
          <p:nvPr>
            <p:ph type="body" idx="1"/>
          </p:nvPr>
        </p:nvSpPr>
        <p:spPr>
          <a:xfrm>
            <a:off x="5781146" y="1447800"/>
            <a:ext cx="5190066" cy="4572000"/>
          </a:xfrm>
          <a:prstGeom prst="rect">
            <a:avLst/>
          </a:prstGeom>
          <a:noFill/>
          <a:ln>
            <a:noFill/>
          </a:ln>
        </p:spPr>
        <p:txBody>
          <a:bodyPr spcFirstLastPara="1" wrap="square" lIns="91425" tIns="45700" rIns="91425" bIns="45700" anchor="ctr" anchorCtr="0">
            <a:normAutofit/>
          </a:bodyPr>
          <a:lstStyle>
            <a:lvl1pPr marL="457200" lvl="0" indent="-320040" algn="l">
              <a:lnSpc>
                <a:spcPct val="100000"/>
              </a:lnSpc>
              <a:spcBef>
                <a:spcPts val="1000"/>
              </a:spcBef>
              <a:spcAft>
                <a:spcPts val="0"/>
              </a:spcAft>
              <a:buSzPts val="1440"/>
              <a:buChar char="►"/>
              <a:defRPr>
                <a:latin typeface="Abadi" panose="020B0604020104020204" pitchFamily="34" charset="0"/>
                <a:cs typeface="Arial" panose="020B0604020202020204" pitchFamily="34" charset="0"/>
              </a:defRPr>
            </a:lvl1pPr>
            <a:lvl2pPr marL="914400" lvl="1" indent="-320040" algn="l">
              <a:lnSpc>
                <a:spcPct val="100000"/>
              </a:lnSpc>
              <a:spcBef>
                <a:spcPts val="1000"/>
              </a:spcBef>
              <a:spcAft>
                <a:spcPts val="0"/>
              </a:spcAft>
              <a:buSzPts val="1440"/>
              <a:buChar char="►"/>
              <a:defRPr/>
            </a:lvl2pPr>
            <a:lvl3pPr marL="1371600" lvl="2" indent="-320039" algn="l">
              <a:lnSpc>
                <a:spcPct val="100000"/>
              </a:lnSpc>
              <a:spcBef>
                <a:spcPts val="1000"/>
              </a:spcBef>
              <a:spcAft>
                <a:spcPts val="0"/>
              </a:spcAft>
              <a:buSzPts val="1440"/>
              <a:buChar char="►"/>
              <a:defRPr/>
            </a:lvl3pPr>
            <a:lvl4pPr marL="1828800" lvl="3" indent="-320039" algn="l">
              <a:lnSpc>
                <a:spcPct val="100000"/>
              </a:lnSpc>
              <a:spcBef>
                <a:spcPts val="1000"/>
              </a:spcBef>
              <a:spcAft>
                <a:spcPts val="0"/>
              </a:spcAft>
              <a:buSzPts val="1440"/>
              <a:buChar char="►"/>
              <a:defRPr/>
            </a:lvl4pPr>
            <a:lvl5pPr marL="2286000" lvl="4" indent="-320039" algn="l">
              <a:lnSpc>
                <a:spcPct val="100000"/>
              </a:lnSpc>
              <a:spcBef>
                <a:spcPts val="1000"/>
              </a:spcBef>
              <a:spcAft>
                <a:spcPts val="0"/>
              </a:spcAft>
              <a:buSzPts val="1440"/>
              <a:buChar char="►"/>
              <a:defRPr/>
            </a:lvl5pPr>
            <a:lvl6pPr marL="2743200" lvl="5" indent="-320039" algn="l">
              <a:lnSpc>
                <a:spcPct val="100000"/>
              </a:lnSpc>
              <a:spcBef>
                <a:spcPts val="1000"/>
              </a:spcBef>
              <a:spcAft>
                <a:spcPts val="0"/>
              </a:spcAft>
              <a:buSzPts val="1440"/>
              <a:buChar char="►"/>
              <a:defRPr/>
            </a:lvl6pPr>
            <a:lvl7pPr marL="3200400" lvl="6" indent="-320039" algn="l">
              <a:lnSpc>
                <a:spcPct val="100000"/>
              </a:lnSpc>
              <a:spcBef>
                <a:spcPts val="1000"/>
              </a:spcBef>
              <a:spcAft>
                <a:spcPts val="0"/>
              </a:spcAft>
              <a:buSzPts val="1440"/>
              <a:buChar char="►"/>
              <a:defRPr/>
            </a:lvl7pPr>
            <a:lvl8pPr marL="3657600" lvl="7" indent="-320040" algn="l">
              <a:lnSpc>
                <a:spcPct val="100000"/>
              </a:lnSpc>
              <a:spcBef>
                <a:spcPts val="1000"/>
              </a:spcBef>
              <a:spcAft>
                <a:spcPts val="0"/>
              </a:spcAft>
              <a:buSzPts val="1440"/>
              <a:buChar char="►"/>
              <a:defRPr/>
            </a:lvl8pPr>
            <a:lvl9pPr marL="4114800" lvl="8" indent="-320040" algn="l">
              <a:lnSpc>
                <a:spcPct val="100000"/>
              </a:lnSpc>
              <a:spcBef>
                <a:spcPts val="1000"/>
              </a:spcBef>
              <a:spcAft>
                <a:spcPts val="0"/>
              </a:spcAft>
              <a:buSzPts val="1440"/>
              <a:buChar char="►"/>
              <a:defRPr/>
            </a:lvl9pPr>
          </a:lstStyle>
          <a:p>
            <a:endParaRPr dirty="0"/>
          </a:p>
        </p:txBody>
      </p:sp>
      <p:sp>
        <p:nvSpPr>
          <p:cNvPr id="96" name="Google Shape;96;p31"/>
          <p:cNvSpPr txBox="1">
            <a:spLocks noGrp="1"/>
          </p:cNvSpPr>
          <p:nvPr>
            <p:ph type="body" idx="2"/>
          </p:nvPr>
        </p:nvSpPr>
        <p:spPr>
          <a:xfrm>
            <a:off x="1154954" y="3129280"/>
            <a:ext cx="2793158" cy="2895599"/>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97" name="Google Shape;97;p3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8" name="Google Shape;98;p3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99" name="Google Shape;99;p3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0" name="Google Shape;100;p3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01"/>
        <p:cNvGrpSpPr/>
        <p:nvPr/>
      </p:nvGrpSpPr>
      <p:grpSpPr>
        <a:xfrm>
          <a:off x="0" y="0"/>
          <a:ext cx="0" cy="0"/>
          <a:chOff x="0" y="0"/>
          <a:chExt cx="0" cy="0"/>
        </a:xfrm>
      </p:grpSpPr>
      <p:grpSp>
        <p:nvGrpSpPr>
          <p:cNvPr id="102" name="Google Shape;102;p32"/>
          <p:cNvGrpSpPr/>
          <p:nvPr/>
        </p:nvGrpSpPr>
        <p:grpSpPr>
          <a:xfrm>
            <a:off x="0" y="0"/>
            <a:ext cx="12192000" cy="6858000"/>
            <a:chOff x="0" y="0"/>
            <a:chExt cx="12192000" cy="6858000"/>
          </a:xfrm>
        </p:grpSpPr>
        <p:sp>
          <p:nvSpPr>
            <p:cNvPr id="103" name="Google Shape;103;p32"/>
            <p:cNvSpPr/>
            <p:nvPr/>
          </p:nvSpPr>
          <p:spPr>
            <a:xfrm>
              <a:off x="0" y="0"/>
              <a:ext cx="12192000" cy="6858000"/>
            </a:xfrm>
            <a:prstGeom prst="rect">
              <a:avLst/>
            </a:prstGeom>
            <a:blipFill rotWithShape="1">
              <a:blip r:embed="rId2">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4" name="Google Shape;104;p32"/>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5" name="Google Shape;105;p32"/>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6" name="Google Shape;106;p32"/>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7" name="Google Shape;107;p32"/>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8" name="Google Shape;108;p32"/>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9" name="Google Shape;109;p32"/>
            <p:cNvSpPr/>
            <p:nvPr/>
          </p:nvSpPr>
          <p:spPr>
            <a:xfrm>
              <a:off x="6172200" y="402165"/>
              <a:ext cx="5596465" cy="605367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10" name="Google Shape;110;p32"/>
            <p:cNvSpPr/>
            <p:nvPr/>
          </p:nvSpPr>
          <p:spPr>
            <a:xfrm rot="-5677511">
              <a:off x="4203594" y="1826078"/>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11" name="Google Shape;111;p32"/>
            <p:cNvSpPr/>
            <p:nvPr/>
          </p:nvSpPr>
          <p:spPr>
            <a:xfrm rot="-5400000">
              <a:off x="3295432" y="2801721"/>
              <a:ext cx="6053670" cy="1254558"/>
            </a:xfrm>
            <a:custGeom>
              <a:avLst/>
              <a:gdLst/>
              <a:ahLst/>
              <a:cxnLst/>
              <a:rect l="l" t="t" r="r" b="b"/>
              <a:pathLst>
                <a:path w="10000" h="8000" extrusionOk="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lt1"/>
            </a:solidFill>
            <a:ln>
              <a:noFill/>
            </a:ln>
          </p:spPr>
        </p:sp>
        <p:sp>
          <p:nvSpPr>
            <p:cNvPr id="112" name="Google Shape;112;p32"/>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13" name="Google Shape;113;p32"/>
          <p:cNvSpPr txBox="1">
            <a:spLocks noGrp="1"/>
          </p:cNvSpPr>
          <p:nvPr>
            <p:ph type="title"/>
          </p:nvPr>
        </p:nvSpPr>
        <p:spPr>
          <a:xfrm>
            <a:off x="1154955" y="1693333"/>
            <a:ext cx="3865134" cy="173566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lt2"/>
              </a:buClr>
              <a:buSzPts val="3600"/>
              <a:buFont typeface="Century Gothic"/>
              <a:buNone/>
              <a:defRPr sz="3600" b="0">
                <a:latin typeface="Abadi" panose="020B0604020104020204" pitchFamily="34" charset="0"/>
                <a:cs typeface="Arial" panose="020B0604020202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114" name="Google Shape;114;p32"/>
          <p:cNvSpPr>
            <a:spLocks noGrp="1"/>
          </p:cNvSpPr>
          <p:nvPr>
            <p:ph type="pic" idx="2"/>
          </p:nvPr>
        </p:nvSpPr>
        <p:spPr>
          <a:xfrm>
            <a:off x="6547870" y="1143000"/>
            <a:ext cx="3227193" cy="4572000"/>
          </a:xfrm>
          <a:prstGeom prst="roundRect">
            <a:avLst>
              <a:gd name="adj" fmla="val 1858"/>
            </a:avLst>
          </a:prstGeom>
          <a:noFill/>
          <a:ln>
            <a:noFill/>
          </a:ln>
          <a:effectLst>
            <a:outerShdw blurRad="50800" dist="50800" dir="5400000" algn="tl" rotWithShape="0">
              <a:srgbClr val="000000">
                <a:alpha val="42352"/>
              </a:srgbClr>
            </a:outerShdw>
          </a:effectLst>
        </p:spPr>
        <p:txBody>
          <a:bodyPr spcFirstLastPara="1" wrap="square" lIns="91425" tIns="45700" rIns="91425" bIns="45700" anchor="t" anchorCtr="0">
            <a:normAutofit/>
          </a:bodyPr>
          <a:lstStyle>
            <a:lvl1pPr marR="0" lvl="0" algn="ctr"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2pPr>
            <a:lvl3pPr marR="0" lvl="2"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3pPr>
            <a:lvl4pPr marR="0" lvl="3"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4pPr>
            <a:lvl5pPr marR="0" lvl="4"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5pPr>
            <a:lvl6pPr marR="0" lvl="5"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6pPr>
            <a:lvl7pPr marR="0" lvl="6"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7pPr>
            <a:lvl8pPr marR="0" lvl="7"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8pPr>
            <a:lvl9pPr marR="0" lvl="8" algn="l" rtl="0">
              <a:lnSpc>
                <a:spcPct val="100000"/>
              </a:lnSpc>
              <a:spcBef>
                <a:spcPts val="1000"/>
              </a:spcBef>
              <a:spcAft>
                <a:spcPts val="0"/>
              </a:spcAft>
              <a:buClr>
                <a:schemeClr val="accent1"/>
              </a:buClr>
              <a:buSzPts val="1280"/>
              <a:buFont typeface="Noto Sans Symbols"/>
              <a:buNone/>
              <a:defRPr sz="1600" b="0" i="0" u="none" strike="noStrike" cap="none">
                <a:solidFill>
                  <a:srgbClr val="3F3F3F"/>
                </a:solidFill>
                <a:latin typeface="Century Gothic"/>
                <a:ea typeface="Century Gothic"/>
                <a:cs typeface="Century Gothic"/>
                <a:sym typeface="Century Gothic"/>
              </a:defRPr>
            </a:lvl9pPr>
          </a:lstStyle>
          <a:p>
            <a:endParaRPr dirty="0"/>
          </a:p>
        </p:txBody>
      </p:sp>
      <p:sp>
        <p:nvSpPr>
          <p:cNvPr id="115" name="Google Shape;115;p32"/>
          <p:cNvSpPr txBox="1">
            <a:spLocks noGrp="1"/>
          </p:cNvSpPr>
          <p:nvPr>
            <p:ph type="body" idx="1"/>
          </p:nvPr>
        </p:nvSpPr>
        <p:spPr>
          <a:xfrm>
            <a:off x="1154954" y="3657600"/>
            <a:ext cx="3859212" cy="13716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20"/>
              <a:buNone/>
              <a:defRPr sz="1400">
                <a:solidFill>
                  <a:srgbClr val="EE52A4"/>
                </a:solidFill>
                <a:latin typeface="Abadi" panose="020B0604020104020204" pitchFamily="34" charset="0"/>
                <a:cs typeface="Arial" panose="020B0604020202020204" pitchFamily="34" charset="0"/>
              </a:defRPr>
            </a:lvl1pPr>
            <a:lvl2pPr marL="914400" lvl="1" indent="-228600" algn="l">
              <a:lnSpc>
                <a:spcPct val="100000"/>
              </a:lnSpc>
              <a:spcBef>
                <a:spcPts val="1000"/>
              </a:spcBef>
              <a:spcAft>
                <a:spcPts val="0"/>
              </a:spcAft>
              <a:buSzPts val="960"/>
              <a:buNone/>
              <a:defRPr sz="1200"/>
            </a:lvl2pPr>
            <a:lvl3pPr marL="1371600" lvl="2" indent="-228600" algn="l">
              <a:lnSpc>
                <a:spcPct val="100000"/>
              </a:lnSpc>
              <a:spcBef>
                <a:spcPts val="1000"/>
              </a:spcBef>
              <a:spcAft>
                <a:spcPts val="0"/>
              </a:spcAft>
              <a:buSzPts val="800"/>
              <a:buNone/>
              <a:defRPr sz="1000"/>
            </a:lvl3pPr>
            <a:lvl4pPr marL="1828800" lvl="3" indent="-228600" algn="l">
              <a:lnSpc>
                <a:spcPct val="100000"/>
              </a:lnSpc>
              <a:spcBef>
                <a:spcPts val="1000"/>
              </a:spcBef>
              <a:spcAft>
                <a:spcPts val="0"/>
              </a:spcAft>
              <a:buSzPts val="720"/>
              <a:buNone/>
              <a:defRPr sz="900"/>
            </a:lvl4pPr>
            <a:lvl5pPr marL="2286000" lvl="4" indent="-228600" algn="l">
              <a:lnSpc>
                <a:spcPct val="100000"/>
              </a:lnSpc>
              <a:spcBef>
                <a:spcPts val="1000"/>
              </a:spcBef>
              <a:spcAft>
                <a:spcPts val="0"/>
              </a:spcAft>
              <a:buSzPts val="720"/>
              <a:buNone/>
              <a:defRPr sz="900"/>
            </a:lvl5pPr>
            <a:lvl6pPr marL="2743200" lvl="5" indent="-228600" algn="l">
              <a:lnSpc>
                <a:spcPct val="100000"/>
              </a:lnSpc>
              <a:spcBef>
                <a:spcPts val="1000"/>
              </a:spcBef>
              <a:spcAft>
                <a:spcPts val="0"/>
              </a:spcAft>
              <a:buSzPts val="720"/>
              <a:buNone/>
              <a:defRPr sz="900"/>
            </a:lvl6pPr>
            <a:lvl7pPr marL="3200400" lvl="6" indent="-228600" algn="l">
              <a:lnSpc>
                <a:spcPct val="100000"/>
              </a:lnSpc>
              <a:spcBef>
                <a:spcPts val="1000"/>
              </a:spcBef>
              <a:spcAft>
                <a:spcPts val="0"/>
              </a:spcAft>
              <a:buSzPts val="720"/>
              <a:buNone/>
              <a:defRPr sz="900"/>
            </a:lvl7pPr>
            <a:lvl8pPr marL="3657600" lvl="7" indent="-228600" algn="l">
              <a:lnSpc>
                <a:spcPct val="100000"/>
              </a:lnSpc>
              <a:spcBef>
                <a:spcPts val="1000"/>
              </a:spcBef>
              <a:spcAft>
                <a:spcPts val="0"/>
              </a:spcAft>
              <a:buSzPts val="720"/>
              <a:buNone/>
              <a:defRPr sz="900"/>
            </a:lvl8pPr>
            <a:lvl9pPr marL="4114800" lvl="8" indent="-228600" algn="l">
              <a:lnSpc>
                <a:spcPct val="100000"/>
              </a:lnSpc>
              <a:spcBef>
                <a:spcPts val="1000"/>
              </a:spcBef>
              <a:spcAft>
                <a:spcPts val="0"/>
              </a:spcAft>
              <a:buSzPts val="720"/>
              <a:buNone/>
              <a:defRPr sz="900"/>
            </a:lvl9pPr>
          </a:lstStyle>
          <a:p>
            <a:endParaRPr dirty="0"/>
          </a:p>
        </p:txBody>
      </p:sp>
      <p:sp>
        <p:nvSpPr>
          <p:cNvPr id="116" name="Google Shape;116;p32"/>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17" name="Google Shape;117;p32"/>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atin typeface="Abadi" panose="020B0604020104020204" pitchFamily="34" charset="0"/>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US" dirty="0"/>
          </a:p>
        </p:txBody>
      </p:sp>
      <p:sp>
        <p:nvSpPr>
          <p:cNvPr id="118" name="Google Shape;118;p32"/>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19" name="Google Shape;119;p3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21"/>
          <p:cNvGrpSpPr/>
          <p:nvPr/>
        </p:nvGrpSpPr>
        <p:grpSpPr>
          <a:xfrm>
            <a:off x="0" y="0"/>
            <a:ext cx="12192000" cy="6858000"/>
            <a:chOff x="0" y="0"/>
            <a:chExt cx="12192000" cy="6858000"/>
          </a:xfrm>
        </p:grpSpPr>
        <p:sp>
          <p:nvSpPr>
            <p:cNvPr id="7" name="Google Shape;7;p21"/>
            <p:cNvSpPr/>
            <p:nvPr/>
          </p:nvSpPr>
          <p:spPr>
            <a:xfrm>
              <a:off x="0" y="0"/>
              <a:ext cx="12192000" cy="6858000"/>
            </a:xfrm>
            <a:prstGeom prst="rect">
              <a:avLst/>
            </a:prstGeom>
            <a:blipFill rotWithShape="1">
              <a:blip r:embed="rId19">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8" name="Google Shape;8;p21"/>
            <p:cNvSpPr/>
            <p:nvPr/>
          </p:nvSpPr>
          <p:spPr>
            <a:xfrm>
              <a:off x="0" y="2667000"/>
              <a:ext cx="4191000" cy="4191000"/>
            </a:xfrm>
            <a:prstGeom prst="ellipse">
              <a:avLst/>
            </a:prstGeom>
            <a:gradFill>
              <a:gsLst>
                <a:gs pos="0">
                  <a:srgbClr val="9B6BF2">
                    <a:alpha val="10588"/>
                  </a:srgbClr>
                </a:gs>
                <a:gs pos="36000">
                  <a:srgbClr val="9B6BF2">
                    <a:alpha val="9411"/>
                  </a:srgbClr>
                </a:gs>
                <a:gs pos="75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9" name="Google Shape;9;p21"/>
            <p:cNvSpPr/>
            <p:nvPr/>
          </p:nvSpPr>
          <p:spPr>
            <a:xfrm>
              <a:off x="0" y="2895600"/>
              <a:ext cx="2362200" cy="2362200"/>
            </a:xfrm>
            <a:prstGeom prst="ellipse">
              <a:avLst/>
            </a:prstGeom>
            <a:gradFill>
              <a:gsLst>
                <a:gs pos="0">
                  <a:srgbClr val="9B6BF2">
                    <a:alpha val="7450"/>
                  </a:srgbClr>
                </a:gs>
                <a:gs pos="36000">
                  <a:srgbClr val="9B6BF2">
                    <a:alpha val="7450"/>
                  </a:srgbClr>
                </a:gs>
                <a:gs pos="72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0" name="Google Shape;10;p21"/>
            <p:cNvSpPr/>
            <p:nvPr/>
          </p:nvSpPr>
          <p:spPr>
            <a:xfrm>
              <a:off x="8609012" y="5867400"/>
              <a:ext cx="990600" cy="990600"/>
            </a:xfrm>
            <a:prstGeom prst="ellipse">
              <a:avLst/>
            </a:prstGeom>
            <a:gradFill>
              <a:gsLst>
                <a:gs pos="0">
                  <a:srgbClr val="9B6BF2">
                    <a:alpha val="13333"/>
                  </a:srgbClr>
                </a:gs>
                <a:gs pos="36000">
                  <a:srgbClr val="9B6BF2">
                    <a:alpha val="6274"/>
                  </a:srgbClr>
                </a:gs>
                <a:gs pos="66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1" name="Google Shape;11;p21"/>
            <p:cNvSpPr/>
            <p:nvPr/>
          </p:nvSpPr>
          <p:spPr>
            <a:xfrm>
              <a:off x="8609012" y="1676400"/>
              <a:ext cx="2819400" cy="2819400"/>
            </a:xfrm>
            <a:prstGeom prst="ellipse">
              <a:avLst/>
            </a:prstGeom>
            <a:gradFill>
              <a:gsLst>
                <a:gs pos="0">
                  <a:srgbClr val="9B6BF2">
                    <a:alpha val="6274"/>
                  </a:srgbClr>
                </a:gs>
                <a:gs pos="36000">
                  <a:srgbClr val="9B6BF2">
                    <a:alpha val="5490"/>
                  </a:srgbClr>
                </a:gs>
                <a:gs pos="69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2" name="Google Shape;12;p21"/>
            <p:cNvSpPr/>
            <p:nvPr/>
          </p:nvSpPr>
          <p:spPr>
            <a:xfrm>
              <a:off x="7999412" y="8464"/>
              <a:ext cx="1600200" cy="1600200"/>
            </a:xfrm>
            <a:prstGeom prst="ellipse">
              <a:avLst/>
            </a:prstGeom>
            <a:gradFill>
              <a:gsLst>
                <a:gs pos="0">
                  <a:srgbClr val="9B6BF2">
                    <a:alpha val="13333"/>
                  </a:srgbClr>
                </a:gs>
                <a:gs pos="36000">
                  <a:srgbClr val="9B6BF2">
                    <a:alpha val="6274"/>
                  </a:srgbClr>
                </a:gs>
                <a:gs pos="73000">
                  <a:srgbClr val="9B6BF2">
                    <a:alpha val="0"/>
                  </a:srgbClr>
                </a:gs>
                <a:gs pos="100000">
                  <a:srgbClr val="9B6BF2">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3" name="Google Shape;13;p21"/>
            <p:cNvSpPr/>
            <p:nvPr/>
          </p:nvSpPr>
          <p:spPr>
            <a:xfrm rot="-589932">
              <a:off x="8490951" y="1797517"/>
              <a:ext cx="3299407" cy="440924"/>
            </a:xfrm>
            <a:custGeom>
              <a:avLst/>
              <a:gdLst/>
              <a:ahLst/>
              <a:cxnLst/>
              <a:rect l="l" t="t" r="r" b="b"/>
              <a:pathLst>
                <a:path w="10000" h="5291" extrusionOk="0">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lt1">
                <a:alpha val="2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14" name="Google Shape;14;p21"/>
            <p:cNvSpPr/>
            <p:nvPr/>
          </p:nvSpPr>
          <p:spPr>
            <a:xfrm>
              <a:off x="459506" y="1866405"/>
              <a:ext cx="11277600" cy="4533900"/>
            </a:xfrm>
            <a:custGeom>
              <a:avLst/>
              <a:gdLst/>
              <a:ahLst/>
              <a:cxnLst/>
              <a:rect l="l" t="t" r="r" b="b"/>
              <a:pathLst>
                <a:path w="7104" h="2856" extrusionOk="0">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lt1"/>
            </a:solidFill>
            <a:ln>
              <a:noFill/>
            </a:ln>
          </p:spPr>
        </p:sp>
        <p:sp>
          <p:nvSpPr>
            <p:cNvPr id="15" name="Google Shape;15;p21"/>
            <p:cNvSpPr/>
            <p:nvPr/>
          </p:nvSpPr>
          <p:spPr>
            <a:xfrm>
              <a:off x="0" y="1587"/>
              <a:ext cx="12192000" cy="6856413"/>
            </a:xfrm>
            <a:custGeom>
              <a:avLst/>
              <a:gdLst/>
              <a:ahLst/>
              <a:cxnLst/>
              <a:rect l="l" t="t" r="r" b="b"/>
              <a:pathLst>
                <a:path w="15356" h="8638" extrusionOk="0">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lt1"/>
            </a:solidFill>
            <a:ln>
              <a:noFill/>
            </a:ln>
          </p:spPr>
        </p:sp>
      </p:grpSp>
      <p:sp>
        <p:nvSpPr>
          <p:cNvPr id="16" name="Google Shape;16;p2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lt2"/>
              </a:buClr>
              <a:buSzPts val="3600"/>
              <a:buFont typeface="Century Gothic"/>
              <a:buNone/>
              <a:defRPr sz="3600" b="0" i="0" u="none" strike="noStrike" cap="none">
                <a:solidFill>
                  <a:schemeClr val="lt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dirty="0"/>
          </a:p>
        </p:txBody>
      </p:sp>
      <p:sp>
        <p:nvSpPr>
          <p:cNvPr id="17" name="Google Shape;17;p21"/>
          <p:cNvSpPr txBox="1">
            <a:spLocks noGrp="1"/>
          </p:cNvSpPr>
          <p:nvPr>
            <p:ph type="body" idx="1"/>
          </p:nvPr>
        </p:nvSpPr>
        <p:spPr>
          <a:xfrm>
            <a:off x="1154954" y="2603500"/>
            <a:ext cx="8761413" cy="3416300"/>
          </a:xfrm>
          <a:prstGeom prst="rect">
            <a:avLst/>
          </a:prstGeom>
          <a:noFill/>
          <a:ln>
            <a:noFill/>
          </a:ln>
        </p:spPr>
        <p:txBody>
          <a:bodyPr spcFirstLastPara="1" wrap="square" lIns="91425" tIns="45700" rIns="91425" bIns="45700" anchor="t" anchorCtr="0">
            <a:norm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endParaRPr dirty="0"/>
          </a:p>
        </p:txBody>
      </p:sp>
      <p:sp>
        <p:nvSpPr>
          <p:cNvPr id="18" name="Google Shape;18;p21"/>
          <p:cNvSpPr txBox="1">
            <a:spLocks noGrp="1"/>
          </p:cNvSpPr>
          <p:nvPr>
            <p:ph type="dt" idx="10"/>
          </p:nvPr>
        </p:nvSpPr>
        <p:spPr>
          <a:xfrm>
            <a:off x="10653104" y="6391838"/>
            <a:ext cx="990599" cy="304799"/>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lang="en-US" dirty="0"/>
          </a:p>
        </p:txBody>
      </p:sp>
      <p:sp>
        <p:nvSpPr>
          <p:cNvPr id="19" name="Google Shape;19;p21"/>
          <p:cNvSpPr txBox="1">
            <a:spLocks noGrp="1"/>
          </p:cNvSpPr>
          <p:nvPr>
            <p:ph type="ftr" idx="11"/>
          </p:nvPr>
        </p:nvSpPr>
        <p:spPr>
          <a:xfrm>
            <a:off x="561110" y="6391838"/>
            <a:ext cx="3859795" cy="304801"/>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00" b="1" i="0" u="none" strike="noStrike" cap="none">
                <a:solidFill>
                  <a:schemeClr val="accent1"/>
                </a:solidFill>
                <a:latin typeface="Abadi" panose="020B0604020104020204" pitchFamily="34" charset="0"/>
                <a:ea typeface="Abadi" panose="020B0604020104020204" pitchFamily="34" charset="0"/>
                <a:cs typeface="Arial" panose="020B0604020202020204" pitchFamily="34" charset="0"/>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lang="en-US" dirty="0"/>
          </a:p>
        </p:txBody>
      </p:sp>
      <p:sp>
        <p:nvSpPr>
          <p:cNvPr id="20" name="Google Shape;20;p2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31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badi" panose="020B0604020104020204" pitchFamily="34" charset="0"/>
              <a:ea typeface="Arial"/>
              <a:cs typeface="Arial"/>
              <a:sym typeface="Arial"/>
            </a:endParaRPr>
          </a:p>
        </p:txBody>
      </p:sp>
      <p:sp>
        <p:nvSpPr>
          <p:cNvPr id="21" name="Google Shape;21;p2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Abadi" panose="020B0604020104020204" pitchFamily="34" charset="0"/>
                <a:ea typeface="Abadi" panose="020B0604020104020204" pitchFamily="34" charset="0"/>
                <a:cs typeface="Arial" panose="020B0604020202020204" pitchFamily="34" charset="0"/>
                <a:sym typeface="Century Gothic"/>
              </a:defRPr>
            </a:lvl1pPr>
            <a:lvl2pPr marL="0" marR="0" lvl="1"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L="0" marR="0" lvl="2"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3pPr>
            <a:lvl4pPr marL="0" marR="0" lvl="3"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4pPr>
            <a:lvl5pPr marL="0" marR="0" lvl="4"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5pPr>
            <a:lvl6pPr marL="0" marR="0" lvl="5"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6pPr>
            <a:lvl7pPr marL="0" marR="0" lvl="6"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7pPr>
            <a:lvl8pPr marL="0" marR="0" lvl="7"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8pPr>
            <a:lvl9pPr marL="0" marR="0" lvl="8" indent="0" algn="ctr" rtl="0">
              <a:lnSpc>
                <a:spcPct val="100000"/>
              </a:lnSpc>
              <a:spcBef>
                <a:spcPts val="0"/>
              </a:spcBef>
              <a:spcAft>
                <a:spcPts val="0"/>
              </a:spcAft>
              <a:buClr>
                <a:srgbClr val="000000"/>
              </a:buClr>
              <a:buSzPts val="2800"/>
              <a:buFont typeface="Arial"/>
              <a:buNone/>
              <a:defRPr sz="2800" b="0" i="0" u="none" strike="noStrike" cap="none">
                <a:solidFill>
                  <a:schemeClr val="lt1"/>
                </a:solidFill>
                <a:latin typeface="Century Gothic"/>
                <a:ea typeface="Century Gothic"/>
                <a:cs typeface="Century Gothic"/>
                <a:sym typeface="Century Gothic"/>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badi" panose="020B0604020104020204" pitchFamily="34" charset="0"/>
          <a:ea typeface="Abadi" panose="020B0604020104020204" pitchFamily="34" charset="0"/>
          <a:cs typeface="Arial" panose="020B060402020202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DDA3-0B6E-4B29-BB96-AA209A856CEB}"/>
              </a:ext>
            </a:extLst>
          </p:cNvPr>
          <p:cNvSpPr>
            <a:spLocks noGrp="1"/>
          </p:cNvSpPr>
          <p:nvPr>
            <p:ph type="ctrTitle"/>
          </p:nvPr>
        </p:nvSpPr>
        <p:spPr/>
        <p:txBody>
          <a:bodyPr/>
          <a:lstStyle/>
          <a:p>
            <a:r>
              <a:rPr lang="en-US" dirty="0"/>
              <a:t>Technical Challenge</a:t>
            </a:r>
          </a:p>
        </p:txBody>
      </p:sp>
      <p:sp>
        <p:nvSpPr>
          <p:cNvPr id="3" name="Subtitle 2">
            <a:extLst>
              <a:ext uri="{FF2B5EF4-FFF2-40B4-BE49-F238E27FC236}">
                <a16:creationId xmlns:a16="http://schemas.microsoft.com/office/drawing/2014/main" id="{1FDE2F45-7B8A-43F7-B70E-4DDB0C976291}"/>
              </a:ext>
            </a:extLst>
          </p:cNvPr>
          <p:cNvSpPr>
            <a:spLocks noGrp="1"/>
          </p:cNvSpPr>
          <p:nvPr>
            <p:ph type="subTitle" idx="1"/>
          </p:nvPr>
        </p:nvSpPr>
        <p:spPr/>
        <p:txBody>
          <a:bodyPr/>
          <a:lstStyle/>
          <a:p>
            <a:r>
              <a:rPr lang="en-US" dirty="0"/>
              <a:t>Semantic Segmentation of Underwater Objects</a:t>
            </a:r>
          </a:p>
        </p:txBody>
      </p:sp>
    </p:spTree>
    <p:extLst>
      <p:ext uri="{BB962C8B-B14F-4D97-AF65-F5344CB8AC3E}">
        <p14:creationId xmlns:p14="http://schemas.microsoft.com/office/powerpoint/2010/main" val="2447717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5"/>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1800"/>
              <a:buFont typeface="Century Gothic"/>
              <a:buNone/>
            </a:pPr>
            <a:r>
              <a:rPr lang="en-US" sz="3200" i="1" dirty="0"/>
              <a:t>Binary Segmentation Model</a:t>
            </a:r>
            <a:endParaRPr sz="3200" i="1" dirty="0"/>
          </a:p>
        </p:txBody>
      </p:sp>
      <p:pic>
        <p:nvPicPr>
          <p:cNvPr id="284" name="Google Shape;284;p5"/>
          <p:cNvPicPr preferRelativeResize="0"/>
          <p:nvPr/>
        </p:nvPicPr>
        <p:blipFill>
          <a:blip r:embed="rId3">
            <a:alphaModFix/>
          </a:blip>
          <a:stretch>
            <a:fillRect/>
          </a:stretch>
        </p:blipFill>
        <p:spPr>
          <a:xfrm>
            <a:off x="1225978" y="2745333"/>
            <a:ext cx="10015598" cy="3138999"/>
          </a:xfrm>
          <a:prstGeom prst="rect">
            <a:avLst/>
          </a:prstGeom>
          <a:noFill/>
          <a:ln>
            <a:solidFill>
              <a:schemeClr val="tx1"/>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7aba58f86f_0_8"/>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2800" i="1" dirty="0"/>
              <a:t>Foreground Background Segmentation for shark model</a:t>
            </a:r>
            <a:endParaRPr sz="2800" i="1" dirty="0"/>
          </a:p>
        </p:txBody>
      </p:sp>
      <p:pic>
        <p:nvPicPr>
          <p:cNvPr id="291" name="Google Shape;291;g7aba58f86f_0_8"/>
          <p:cNvPicPr preferRelativeResize="0"/>
          <p:nvPr/>
        </p:nvPicPr>
        <p:blipFill>
          <a:blip r:embed="rId3">
            <a:alphaModFix/>
          </a:blip>
          <a:stretch>
            <a:fillRect/>
          </a:stretch>
        </p:blipFill>
        <p:spPr>
          <a:xfrm>
            <a:off x="1219200" y="3169327"/>
            <a:ext cx="3230615" cy="3448975"/>
          </a:xfrm>
          <a:prstGeom prst="rect">
            <a:avLst/>
          </a:prstGeom>
          <a:noFill/>
          <a:ln>
            <a:solidFill>
              <a:schemeClr val="tx1"/>
            </a:solidFill>
          </a:ln>
        </p:spPr>
      </p:pic>
      <p:pic>
        <p:nvPicPr>
          <p:cNvPr id="292" name="Google Shape;292;g7aba58f86f_0_8"/>
          <p:cNvPicPr preferRelativeResize="0"/>
          <p:nvPr/>
        </p:nvPicPr>
        <p:blipFill>
          <a:blip r:embed="rId4">
            <a:alphaModFix/>
          </a:blip>
          <a:stretch>
            <a:fillRect/>
          </a:stretch>
        </p:blipFill>
        <p:spPr>
          <a:xfrm>
            <a:off x="6255842" y="3133815"/>
            <a:ext cx="3230615" cy="3448975"/>
          </a:xfrm>
          <a:prstGeom prst="rect">
            <a:avLst/>
          </a:prstGeom>
          <a:noFill/>
          <a:ln>
            <a:solidFill>
              <a:schemeClr val="tx1"/>
            </a:solidFill>
          </a:ln>
        </p:spPr>
      </p:pic>
      <p:sp>
        <p:nvSpPr>
          <p:cNvPr id="6" name="TextBox 5">
            <a:extLst>
              <a:ext uri="{FF2B5EF4-FFF2-40B4-BE49-F238E27FC236}">
                <a16:creationId xmlns:a16="http://schemas.microsoft.com/office/drawing/2014/main" id="{9148EBD3-60AC-497D-8583-FA070548F598}"/>
              </a:ext>
            </a:extLst>
          </p:cNvPr>
          <p:cNvSpPr txBox="1"/>
          <p:nvPr/>
        </p:nvSpPr>
        <p:spPr>
          <a:xfrm>
            <a:off x="1254285" y="2705488"/>
            <a:ext cx="1453830" cy="307777"/>
          </a:xfrm>
          <a:prstGeom prst="rect">
            <a:avLst/>
          </a:prstGeom>
          <a:noFill/>
        </p:spPr>
        <p:txBody>
          <a:bodyPr wrap="square" rtlCol="0">
            <a:spAutoFit/>
          </a:bodyPr>
          <a:lstStyle/>
          <a:p>
            <a:r>
              <a:rPr lang="en-US" dirty="0">
                <a:latin typeface="Abadi" panose="020B0604020104020204" pitchFamily="34" charset="0"/>
              </a:rPr>
              <a:t>Input Image</a:t>
            </a:r>
          </a:p>
        </p:txBody>
      </p:sp>
      <p:sp>
        <p:nvSpPr>
          <p:cNvPr id="7" name="TextBox 6">
            <a:extLst>
              <a:ext uri="{FF2B5EF4-FFF2-40B4-BE49-F238E27FC236}">
                <a16:creationId xmlns:a16="http://schemas.microsoft.com/office/drawing/2014/main" id="{8821B533-5EBF-4728-B2FF-13D871D8FA96}"/>
              </a:ext>
            </a:extLst>
          </p:cNvPr>
          <p:cNvSpPr txBox="1"/>
          <p:nvPr/>
        </p:nvSpPr>
        <p:spPr>
          <a:xfrm>
            <a:off x="6255842" y="2705489"/>
            <a:ext cx="1453830" cy="307777"/>
          </a:xfrm>
          <a:prstGeom prst="rect">
            <a:avLst/>
          </a:prstGeom>
          <a:noFill/>
        </p:spPr>
        <p:txBody>
          <a:bodyPr wrap="square" rtlCol="0">
            <a:spAutoFit/>
          </a:bodyPr>
          <a:lstStyle/>
          <a:p>
            <a:r>
              <a:rPr lang="en-US" dirty="0">
                <a:latin typeface="Abadi" panose="020B0604020104020204" pitchFamily="34" charset="0"/>
              </a:rPr>
              <a:t>Output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4"/>
          <p:cNvSpPr txBox="1">
            <a:spLocks noGrp="1"/>
          </p:cNvSpPr>
          <p:nvPr>
            <p:ph type="title"/>
          </p:nvPr>
        </p:nvSpPr>
        <p:spPr>
          <a:xfrm>
            <a:off x="1154954" y="973668"/>
            <a:ext cx="8761500" cy="707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sz="3200" i="1" dirty="0"/>
              <a:t>Final Output</a:t>
            </a:r>
            <a:endParaRPr sz="3200" i="1" dirty="0"/>
          </a:p>
        </p:txBody>
      </p:sp>
      <p:pic>
        <p:nvPicPr>
          <p:cNvPr id="313" name="Google Shape;313;p14"/>
          <p:cNvPicPr preferRelativeResize="0"/>
          <p:nvPr/>
        </p:nvPicPr>
        <p:blipFill>
          <a:blip r:embed="rId3">
            <a:alphaModFix/>
          </a:blip>
          <a:stretch>
            <a:fillRect/>
          </a:stretch>
        </p:blipFill>
        <p:spPr>
          <a:xfrm>
            <a:off x="1835798" y="2579656"/>
            <a:ext cx="8429625" cy="4067175"/>
          </a:xfrm>
          <a:prstGeom prst="rect">
            <a:avLst/>
          </a:prstGeom>
          <a:noFill/>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1"/>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sz="3200" i="1" dirty="0"/>
              <a:t>Combination of output of binary models</a:t>
            </a:r>
            <a:endParaRPr sz="3200" i="1" dirty="0"/>
          </a:p>
        </p:txBody>
      </p:sp>
      <p:pic>
        <p:nvPicPr>
          <p:cNvPr id="307" name="Google Shape;307;p11"/>
          <p:cNvPicPr preferRelativeResize="0"/>
          <p:nvPr/>
        </p:nvPicPr>
        <p:blipFill rotWithShape="1">
          <a:blip r:embed="rId3">
            <a:alphaModFix/>
          </a:blip>
          <a:srcRect t="766"/>
          <a:stretch/>
        </p:blipFill>
        <p:spPr>
          <a:xfrm>
            <a:off x="1242058" y="2423606"/>
            <a:ext cx="9459300" cy="4339073"/>
          </a:xfrm>
          <a:prstGeom prst="rect">
            <a:avLst/>
          </a:prstGeom>
          <a:noFill/>
          <a:ln>
            <a:solidFill>
              <a:schemeClr val="tx1"/>
            </a:solid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aba58f86f_0_0"/>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i="1" dirty="0"/>
              <a:t>Combination of output of binary models</a:t>
            </a:r>
            <a:endParaRPr sz="3200" i="1" dirty="0"/>
          </a:p>
        </p:txBody>
      </p:sp>
      <p:pic>
        <p:nvPicPr>
          <p:cNvPr id="299" name="Google Shape;299;g7aba58f86f_0_0"/>
          <p:cNvPicPr preferRelativeResize="0"/>
          <p:nvPr/>
        </p:nvPicPr>
        <p:blipFill>
          <a:blip r:embed="rId3">
            <a:alphaModFix/>
          </a:blip>
          <a:stretch>
            <a:fillRect/>
          </a:stretch>
        </p:blipFill>
        <p:spPr>
          <a:xfrm>
            <a:off x="8043167" y="2496968"/>
            <a:ext cx="3438618" cy="3815054"/>
          </a:xfrm>
          <a:prstGeom prst="rect">
            <a:avLst/>
          </a:prstGeom>
          <a:noFill/>
          <a:ln>
            <a:solidFill>
              <a:schemeClr val="tx1"/>
            </a:solidFill>
          </a:ln>
        </p:spPr>
      </p:pic>
      <p:pic>
        <p:nvPicPr>
          <p:cNvPr id="300" name="Google Shape;300;g7aba58f86f_0_0"/>
          <p:cNvPicPr preferRelativeResize="0"/>
          <p:nvPr/>
        </p:nvPicPr>
        <p:blipFill>
          <a:blip r:embed="rId4">
            <a:alphaModFix/>
          </a:blip>
          <a:stretch>
            <a:fillRect/>
          </a:stretch>
        </p:blipFill>
        <p:spPr>
          <a:xfrm>
            <a:off x="710215" y="2496968"/>
            <a:ext cx="3194043" cy="3815054"/>
          </a:xfrm>
          <a:prstGeom prst="rect">
            <a:avLst/>
          </a:prstGeom>
          <a:noFill/>
          <a:ln>
            <a:solidFill>
              <a:schemeClr val="tx1"/>
            </a:solidFill>
          </a:ln>
        </p:spPr>
      </p:pic>
      <p:pic>
        <p:nvPicPr>
          <p:cNvPr id="301" name="Google Shape;301;g7aba58f86f_0_0"/>
          <p:cNvPicPr preferRelativeResize="0"/>
          <p:nvPr/>
        </p:nvPicPr>
        <p:blipFill>
          <a:blip r:embed="rId5">
            <a:alphaModFix/>
          </a:blip>
          <a:stretch>
            <a:fillRect/>
          </a:stretch>
        </p:blipFill>
        <p:spPr>
          <a:xfrm>
            <a:off x="4201692" y="2496968"/>
            <a:ext cx="3558198" cy="3815054"/>
          </a:xfrm>
          <a:prstGeom prst="rect">
            <a:avLst/>
          </a:prstGeom>
          <a:noFill/>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10"/>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Century Gothic"/>
              <a:buNone/>
            </a:pPr>
            <a:r>
              <a:rPr lang="en-US" sz="3200" i="1" dirty="0"/>
              <a:t> Continued</a:t>
            </a:r>
            <a:endParaRPr sz="4000" i="1" dirty="0"/>
          </a:p>
        </p:txBody>
      </p:sp>
      <p:pic>
        <p:nvPicPr>
          <p:cNvPr id="320" name="Google Shape;320;p10"/>
          <p:cNvPicPr preferRelativeResize="0"/>
          <p:nvPr/>
        </p:nvPicPr>
        <p:blipFill>
          <a:blip r:embed="rId3">
            <a:alphaModFix/>
          </a:blip>
          <a:stretch>
            <a:fillRect/>
          </a:stretch>
        </p:blipFill>
        <p:spPr>
          <a:xfrm>
            <a:off x="1154950" y="2876365"/>
            <a:ext cx="3488071" cy="3577701"/>
          </a:xfrm>
          <a:prstGeom prst="rect">
            <a:avLst/>
          </a:prstGeom>
          <a:noFill/>
          <a:ln>
            <a:solidFill>
              <a:schemeClr val="tx1"/>
            </a:solidFill>
          </a:ln>
        </p:spPr>
      </p:pic>
      <p:pic>
        <p:nvPicPr>
          <p:cNvPr id="321" name="Google Shape;321;p10"/>
          <p:cNvPicPr preferRelativeResize="0"/>
          <p:nvPr/>
        </p:nvPicPr>
        <p:blipFill>
          <a:blip r:embed="rId4">
            <a:alphaModFix/>
          </a:blip>
          <a:stretch>
            <a:fillRect/>
          </a:stretch>
        </p:blipFill>
        <p:spPr>
          <a:xfrm>
            <a:off x="5314361" y="2876365"/>
            <a:ext cx="3488071" cy="3577701"/>
          </a:xfrm>
          <a:prstGeom prst="rect">
            <a:avLst/>
          </a:prstGeom>
          <a:noFill/>
          <a:ln>
            <a:solidFill>
              <a:schemeClr val="tx1"/>
            </a:solidFill>
          </a:ln>
        </p:spPr>
      </p:pic>
      <p:sp>
        <p:nvSpPr>
          <p:cNvPr id="6" name="TextBox 5">
            <a:extLst>
              <a:ext uri="{FF2B5EF4-FFF2-40B4-BE49-F238E27FC236}">
                <a16:creationId xmlns:a16="http://schemas.microsoft.com/office/drawing/2014/main" id="{FD74BBA4-D96D-45A4-9565-64FC029B900F}"/>
              </a:ext>
            </a:extLst>
          </p:cNvPr>
          <p:cNvSpPr txBox="1"/>
          <p:nvPr/>
        </p:nvSpPr>
        <p:spPr>
          <a:xfrm>
            <a:off x="1154950" y="2435423"/>
            <a:ext cx="1453830" cy="307777"/>
          </a:xfrm>
          <a:prstGeom prst="rect">
            <a:avLst/>
          </a:prstGeom>
          <a:noFill/>
        </p:spPr>
        <p:txBody>
          <a:bodyPr wrap="square" rtlCol="0">
            <a:spAutoFit/>
          </a:bodyPr>
          <a:lstStyle/>
          <a:p>
            <a:r>
              <a:rPr lang="en-US" dirty="0">
                <a:latin typeface="Abadi" panose="020B0604020104020204" pitchFamily="34" charset="0"/>
              </a:rPr>
              <a:t>Input Image</a:t>
            </a:r>
          </a:p>
        </p:txBody>
      </p:sp>
      <p:sp>
        <p:nvSpPr>
          <p:cNvPr id="7" name="TextBox 6">
            <a:extLst>
              <a:ext uri="{FF2B5EF4-FFF2-40B4-BE49-F238E27FC236}">
                <a16:creationId xmlns:a16="http://schemas.microsoft.com/office/drawing/2014/main" id="{76ADDF0B-1A24-46C6-BAD9-E519FA4EAEF0}"/>
              </a:ext>
            </a:extLst>
          </p:cNvPr>
          <p:cNvSpPr txBox="1"/>
          <p:nvPr/>
        </p:nvSpPr>
        <p:spPr>
          <a:xfrm>
            <a:off x="5314361" y="2435423"/>
            <a:ext cx="1453830" cy="307777"/>
          </a:xfrm>
          <a:prstGeom prst="rect">
            <a:avLst/>
          </a:prstGeom>
          <a:noFill/>
        </p:spPr>
        <p:txBody>
          <a:bodyPr wrap="square" rtlCol="0">
            <a:spAutoFit/>
          </a:bodyPr>
          <a:lstStyle/>
          <a:p>
            <a:r>
              <a:rPr lang="en-US" dirty="0">
                <a:latin typeface="Abadi" panose="020B0604020104020204" pitchFamily="34" charset="0"/>
              </a:rPr>
              <a:t>Output Image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82C0F-BC47-4C25-B8F9-F30088EBC7CE}"/>
              </a:ext>
            </a:extLst>
          </p:cNvPr>
          <p:cNvSpPr>
            <a:spLocks noGrp="1"/>
          </p:cNvSpPr>
          <p:nvPr>
            <p:ph type="title"/>
          </p:nvPr>
        </p:nvSpPr>
        <p:spPr/>
        <p:txBody>
          <a:bodyPr/>
          <a:lstStyle/>
          <a:p>
            <a:r>
              <a:rPr lang="en-US" dirty="0"/>
              <a:t>Other potential solution considered </a:t>
            </a:r>
          </a:p>
        </p:txBody>
      </p:sp>
      <p:sp>
        <p:nvSpPr>
          <p:cNvPr id="3" name="Text Placeholder 2">
            <a:extLst>
              <a:ext uri="{FF2B5EF4-FFF2-40B4-BE49-F238E27FC236}">
                <a16:creationId xmlns:a16="http://schemas.microsoft.com/office/drawing/2014/main" id="{4BA88966-D20C-40FE-8047-BB96D68ECFD8}"/>
              </a:ext>
            </a:extLst>
          </p:cNvPr>
          <p:cNvSpPr>
            <a:spLocks noGrp="1"/>
          </p:cNvSpPr>
          <p:nvPr>
            <p:ph type="body" idx="1"/>
          </p:nvPr>
        </p:nvSpPr>
        <p:spPr>
          <a:xfrm>
            <a:off x="1219200" y="2743200"/>
            <a:ext cx="8825659" cy="3416300"/>
          </a:xfrm>
        </p:spPr>
        <p:txBody>
          <a:bodyPr/>
          <a:lstStyle/>
          <a:p>
            <a:pPr>
              <a:buFont typeface="Wingdings" panose="05000000000000000000" pitchFamily="2" charset="2"/>
              <a:buChar char="Ø"/>
            </a:pPr>
            <a:r>
              <a:rPr lang="en-US" i="1" dirty="0"/>
              <a:t>Atrous Spatial Pyramid pooling</a:t>
            </a:r>
          </a:p>
          <a:p>
            <a:pPr>
              <a:buFont typeface="Wingdings" panose="05000000000000000000" pitchFamily="2" charset="2"/>
              <a:buChar char="Ø"/>
            </a:pPr>
            <a:r>
              <a:rPr lang="en-US" i="1" dirty="0"/>
              <a:t>Conditional Random Field</a:t>
            </a:r>
          </a:p>
          <a:p>
            <a:pPr>
              <a:buFont typeface="Wingdings" panose="05000000000000000000" pitchFamily="2" charset="2"/>
              <a:buChar char="Ø"/>
            </a:pPr>
            <a:r>
              <a:rPr lang="en-US" i="1" dirty="0"/>
              <a:t>Depth wise separable convolution</a:t>
            </a:r>
            <a:endParaRPr lang="en-US" dirty="0"/>
          </a:p>
        </p:txBody>
      </p:sp>
    </p:spTree>
    <p:extLst>
      <p:ext uri="{BB962C8B-B14F-4D97-AF65-F5344CB8AC3E}">
        <p14:creationId xmlns:p14="http://schemas.microsoft.com/office/powerpoint/2010/main" val="125685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CC2E-C084-426F-AD0E-0CCE75866924}"/>
              </a:ext>
            </a:extLst>
          </p:cNvPr>
          <p:cNvSpPr>
            <a:spLocks noGrp="1"/>
          </p:cNvSpPr>
          <p:nvPr>
            <p:ph type="title"/>
          </p:nvPr>
        </p:nvSpPr>
        <p:spPr/>
        <p:txBody>
          <a:bodyPr/>
          <a:lstStyle/>
          <a:p>
            <a:br>
              <a:rPr lang="en-US" sz="1800" i="1" dirty="0"/>
            </a:br>
            <a:r>
              <a:rPr lang="en-US" sz="3200" i="1" dirty="0"/>
              <a:t>Atrous Spatial Pyramid pooling</a:t>
            </a:r>
          </a:p>
        </p:txBody>
      </p:sp>
      <p:pic>
        <p:nvPicPr>
          <p:cNvPr id="4" name="Google Shape;335;p8">
            <a:extLst>
              <a:ext uri="{FF2B5EF4-FFF2-40B4-BE49-F238E27FC236}">
                <a16:creationId xmlns:a16="http://schemas.microsoft.com/office/drawing/2014/main" id="{50D30701-23FB-406D-A6FE-9E4BC57700E7}"/>
              </a:ext>
            </a:extLst>
          </p:cNvPr>
          <p:cNvPicPr preferRelativeResize="0"/>
          <p:nvPr/>
        </p:nvPicPr>
        <p:blipFill rotWithShape="1">
          <a:blip r:embed="rId2">
            <a:alphaModFix/>
          </a:blip>
          <a:srcRect b="16626"/>
          <a:stretch/>
        </p:blipFill>
        <p:spPr>
          <a:xfrm>
            <a:off x="983013" y="2703982"/>
            <a:ext cx="9756742" cy="3030993"/>
          </a:xfrm>
          <a:prstGeom prst="rect">
            <a:avLst/>
          </a:prstGeom>
          <a:noFill/>
          <a:ln>
            <a:solidFill>
              <a:schemeClr val="tx1"/>
            </a:solidFill>
          </a:ln>
        </p:spPr>
      </p:pic>
    </p:spTree>
    <p:extLst>
      <p:ext uri="{BB962C8B-B14F-4D97-AF65-F5344CB8AC3E}">
        <p14:creationId xmlns:p14="http://schemas.microsoft.com/office/powerpoint/2010/main" val="3337805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A4EB-B916-4EBC-ABBC-4D69D4F88448}"/>
              </a:ext>
            </a:extLst>
          </p:cNvPr>
          <p:cNvSpPr>
            <a:spLocks noGrp="1"/>
          </p:cNvSpPr>
          <p:nvPr>
            <p:ph type="title"/>
          </p:nvPr>
        </p:nvSpPr>
        <p:spPr/>
        <p:txBody>
          <a:bodyPr/>
          <a:lstStyle/>
          <a:p>
            <a:r>
              <a:rPr lang="en-US" sz="3200" i="1" dirty="0"/>
              <a:t>Conditional Random Field</a:t>
            </a:r>
          </a:p>
        </p:txBody>
      </p:sp>
      <p:pic>
        <p:nvPicPr>
          <p:cNvPr id="4" name="Google Shape;352;p11">
            <a:extLst>
              <a:ext uri="{FF2B5EF4-FFF2-40B4-BE49-F238E27FC236}">
                <a16:creationId xmlns:a16="http://schemas.microsoft.com/office/drawing/2014/main" id="{B71635D1-C905-4DB5-AC7B-D1B636C52511}"/>
              </a:ext>
            </a:extLst>
          </p:cNvPr>
          <p:cNvPicPr preferRelativeResize="0">
            <a:picLocks noGrp="1"/>
          </p:cNvPicPr>
          <p:nvPr>
            <p:ph type="body" idx="1"/>
          </p:nvPr>
        </p:nvPicPr>
        <p:blipFill rotWithShape="1">
          <a:blip r:embed="rId2">
            <a:alphaModFix/>
          </a:blip>
          <a:srcRect b="22822"/>
          <a:stretch/>
        </p:blipFill>
        <p:spPr>
          <a:xfrm>
            <a:off x="1154954" y="2754513"/>
            <a:ext cx="8977140" cy="3086996"/>
          </a:xfrm>
          <a:prstGeom prst="rect">
            <a:avLst/>
          </a:prstGeom>
          <a:noFill/>
          <a:ln>
            <a:solidFill>
              <a:schemeClr val="tx1"/>
            </a:solidFill>
          </a:ln>
        </p:spPr>
      </p:pic>
    </p:spTree>
    <p:extLst>
      <p:ext uri="{BB962C8B-B14F-4D97-AF65-F5344CB8AC3E}">
        <p14:creationId xmlns:p14="http://schemas.microsoft.com/office/powerpoint/2010/main" val="3980193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76F44-67BA-4D84-9417-6706891E9244}"/>
              </a:ext>
            </a:extLst>
          </p:cNvPr>
          <p:cNvSpPr>
            <a:spLocks noGrp="1"/>
          </p:cNvSpPr>
          <p:nvPr>
            <p:ph type="title"/>
          </p:nvPr>
        </p:nvSpPr>
        <p:spPr/>
        <p:txBody>
          <a:bodyPr/>
          <a:lstStyle/>
          <a:p>
            <a:r>
              <a:rPr lang="en-US" sz="3200" i="1" dirty="0"/>
              <a:t>Depth wise separable convolution</a:t>
            </a:r>
          </a:p>
        </p:txBody>
      </p:sp>
      <p:sp>
        <p:nvSpPr>
          <p:cNvPr id="3" name="Text Placeholder 2">
            <a:extLst>
              <a:ext uri="{FF2B5EF4-FFF2-40B4-BE49-F238E27FC236}">
                <a16:creationId xmlns:a16="http://schemas.microsoft.com/office/drawing/2014/main" id="{D73051C8-E790-41E0-A95B-9521A833BDFF}"/>
              </a:ext>
            </a:extLst>
          </p:cNvPr>
          <p:cNvSpPr>
            <a:spLocks noGrp="1"/>
          </p:cNvSpPr>
          <p:nvPr>
            <p:ph type="body" idx="1"/>
          </p:nvPr>
        </p:nvSpPr>
        <p:spPr/>
        <p:txBody>
          <a:bodyPr/>
          <a:lstStyle/>
          <a:p>
            <a:endParaRPr lang="en-US" dirty="0"/>
          </a:p>
        </p:txBody>
      </p:sp>
      <p:pic>
        <p:nvPicPr>
          <p:cNvPr id="4" name="Google Shape;369;g6b6f1d67ff_0_42">
            <a:extLst>
              <a:ext uri="{FF2B5EF4-FFF2-40B4-BE49-F238E27FC236}">
                <a16:creationId xmlns:a16="http://schemas.microsoft.com/office/drawing/2014/main" id="{331981CA-A3EE-4282-A942-02DCEB8CDA5F}"/>
              </a:ext>
            </a:extLst>
          </p:cNvPr>
          <p:cNvPicPr preferRelativeResize="0"/>
          <p:nvPr/>
        </p:nvPicPr>
        <p:blipFill>
          <a:blip r:embed="rId2">
            <a:alphaModFix/>
          </a:blip>
          <a:stretch>
            <a:fillRect/>
          </a:stretch>
        </p:blipFill>
        <p:spPr>
          <a:xfrm>
            <a:off x="1101992" y="2452671"/>
            <a:ext cx="10057687" cy="4063876"/>
          </a:xfrm>
          <a:prstGeom prst="rect">
            <a:avLst/>
          </a:prstGeom>
          <a:noFill/>
          <a:ln>
            <a:solidFill>
              <a:schemeClr val="tx1"/>
            </a:solidFill>
          </a:ln>
        </p:spPr>
      </p:pic>
    </p:spTree>
    <p:extLst>
      <p:ext uri="{BB962C8B-B14F-4D97-AF65-F5344CB8AC3E}">
        <p14:creationId xmlns:p14="http://schemas.microsoft.com/office/powerpoint/2010/main" val="3529651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8CE4-E061-48D3-BAC1-95CD8FD45E21}"/>
              </a:ext>
            </a:extLst>
          </p:cNvPr>
          <p:cNvSpPr>
            <a:spLocks noGrp="1"/>
          </p:cNvSpPr>
          <p:nvPr>
            <p:ph type="title"/>
          </p:nvPr>
        </p:nvSpPr>
        <p:spPr/>
        <p:txBody>
          <a:bodyPr/>
          <a:lstStyle/>
          <a:p>
            <a:r>
              <a:rPr lang="en-US" sz="3200" i="1" dirty="0"/>
              <a:t>Problem Statement</a:t>
            </a:r>
          </a:p>
        </p:txBody>
      </p:sp>
      <p:sp>
        <p:nvSpPr>
          <p:cNvPr id="3" name="Text Placeholder 2">
            <a:extLst>
              <a:ext uri="{FF2B5EF4-FFF2-40B4-BE49-F238E27FC236}">
                <a16:creationId xmlns:a16="http://schemas.microsoft.com/office/drawing/2014/main" id="{1D2B920A-2DB3-4ECE-8895-14B082EB70CA}"/>
              </a:ext>
            </a:extLst>
          </p:cNvPr>
          <p:cNvSpPr>
            <a:spLocks noGrp="1"/>
          </p:cNvSpPr>
          <p:nvPr>
            <p:ph type="body" idx="1"/>
          </p:nvPr>
        </p:nvSpPr>
        <p:spPr>
          <a:xfrm>
            <a:off x="1219200" y="2743200"/>
            <a:ext cx="8825659" cy="3416300"/>
          </a:xfrm>
        </p:spPr>
        <p:txBody>
          <a:bodyPr/>
          <a:lstStyle/>
          <a:p>
            <a:pPr>
              <a:buFont typeface="Wingdings" panose="05000000000000000000" pitchFamily="2" charset="2"/>
              <a:buChar char="Ø"/>
            </a:pPr>
            <a:r>
              <a:rPr lang="en-US" dirty="0"/>
              <a:t>Developing an innovative CNN architecture for semantic segmentation of the under-water objects that improve flexibility for adding a new class in the classification task without having to train the entire model from scratch </a:t>
            </a:r>
          </a:p>
          <a:p>
            <a:pPr>
              <a:buFont typeface="Wingdings" panose="05000000000000000000" pitchFamily="2" charset="2"/>
              <a:buChar char="Ø"/>
            </a:pPr>
            <a:endParaRPr lang="en-US" dirty="0"/>
          </a:p>
          <a:p>
            <a:pPr algn="just"/>
            <a:endParaRPr lang="en-US" dirty="0">
              <a:solidFill>
                <a:schemeClr val="dk1"/>
              </a:solidFill>
              <a:cs typeface="Arial"/>
            </a:endParaRPr>
          </a:p>
          <a:p>
            <a:pPr algn="just"/>
            <a:endParaRPr lang="en-US" dirty="0">
              <a:solidFill>
                <a:schemeClr val="dk1"/>
              </a:solidFill>
              <a:cs typeface="Arial"/>
            </a:endParaRPr>
          </a:p>
          <a:p>
            <a:pPr algn="just"/>
            <a:endParaRPr lang="en-US" dirty="0">
              <a:solidFill>
                <a:schemeClr val="dk1"/>
              </a:solidFill>
              <a:cs typeface="Arial"/>
            </a:endParaRPr>
          </a:p>
          <a:p>
            <a:pPr marL="137160" indent="0" algn="just">
              <a:buNone/>
            </a:pPr>
            <a:endParaRPr lang="en-US" dirty="0">
              <a:solidFill>
                <a:schemeClr val="dk1"/>
              </a:solidFill>
              <a:cs typeface="Arial"/>
            </a:endParaRPr>
          </a:p>
        </p:txBody>
      </p:sp>
    </p:spTree>
    <p:extLst>
      <p:ext uri="{BB962C8B-B14F-4D97-AF65-F5344CB8AC3E}">
        <p14:creationId xmlns:p14="http://schemas.microsoft.com/office/powerpoint/2010/main" val="3779179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CADCC-91FC-40C3-B805-FCD81D5D477A}"/>
              </a:ext>
            </a:extLst>
          </p:cNvPr>
          <p:cNvSpPr>
            <a:spLocks noGrp="1"/>
          </p:cNvSpPr>
          <p:nvPr>
            <p:ph type="title"/>
          </p:nvPr>
        </p:nvSpPr>
        <p:spPr/>
        <p:txBody>
          <a:bodyPr/>
          <a:lstStyle/>
          <a:p>
            <a:r>
              <a:rPr lang="en-US" sz="3200" i="1" dirty="0"/>
              <a:t>Challenges during Implementation</a:t>
            </a:r>
          </a:p>
        </p:txBody>
      </p:sp>
      <p:sp>
        <p:nvSpPr>
          <p:cNvPr id="3" name="Text Placeholder 2">
            <a:extLst>
              <a:ext uri="{FF2B5EF4-FFF2-40B4-BE49-F238E27FC236}">
                <a16:creationId xmlns:a16="http://schemas.microsoft.com/office/drawing/2014/main" id="{2413A933-67E4-48F0-A0B0-3DD10AF1D5D0}"/>
              </a:ext>
            </a:extLst>
          </p:cNvPr>
          <p:cNvSpPr>
            <a:spLocks noGrp="1"/>
          </p:cNvSpPr>
          <p:nvPr>
            <p:ph type="body" idx="1"/>
          </p:nvPr>
        </p:nvSpPr>
        <p:spPr>
          <a:xfrm>
            <a:off x="1219200" y="2743200"/>
            <a:ext cx="8825659" cy="3416300"/>
          </a:xfrm>
        </p:spPr>
        <p:txBody>
          <a:bodyPr>
            <a:normAutofit/>
          </a:bodyPr>
          <a:lstStyle/>
          <a:p>
            <a:pPr>
              <a:lnSpc>
                <a:spcPct val="110000"/>
              </a:lnSpc>
              <a:buFont typeface="Wingdings" panose="05000000000000000000" pitchFamily="2" charset="2"/>
              <a:buChar char="Ø"/>
            </a:pPr>
            <a:r>
              <a:rPr lang="en-US" sz="1900" dirty="0"/>
              <a:t>Collecting data and labelling the images using ‘Label Me’ tool</a:t>
            </a:r>
          </a:p>
          <a:p>
            <a:pPr>
              <a:lnSpc>
                <a:spcPct val="110000"/>
              </a:lnSpc>
              <a:buFont typeface="Wingdings" panose="05000000000000000000" pitchFamily="2" charset="2"/>
              <a:buChar char="Ø"/>
            </a:pPr>
            <a:r>
              <a:rPr lang="en-US" sz="1900" dirty="0"/>
              <a:t>Final output of the model gives the segmentation output, but it is not able to classify each pixel correctly</a:t>
            </a:r>
          </a:p>
          <a:p>
            <a:pPr algn="just">
              <a:lnSpc>
                <a:spcPct val="110000"/>
              </a:lnSpc>
              <a:buFont typeface="Wingdings" panose="05000000000000000000" pitchFamily="2" charset="2"/>
              <a:buChar char="Ø"/>
            </a:pPr>
            <a:r>
              <a:rPr lang="en-US" sz="1900" dirty="0"/>
              <a:t>The model fails in the following scenarios:</a:t>
            </a:r>
          </a:p>
          <a:p>
            <a:pPr lvl="1" algn="just">
              <a:lnSpc>
                <a:spcPct val="110000"/>
              </a:lnSpc>
              <a:buFont typeface="Wingdings" panose="05000000000000000000" pitchFamily="2" charset="2"/>
              <a:buChar char="Ø"/>
            </a:pPr>
            <a:r>
              <a:rPr lang="en-US" sz="1700" dirty="0">
                <a:latin typeface="Abadi" panose="020B0604020104020204" pitchFamily="34" charset="0"/>
                <a:cs typeface="Arial" panose="020B0604020202020204" pitchFamily="34" charset="0"/>
              </a:rPr>
              <a:t>Where are many classes</a:t>
            </a:r>
          </a:p>
          <a:p>
            <a:pPr lvl="1" algn="just">
              <a:lnSpc>
                <a:spcPct val="110000"/>
              </a:lnSpc>
              <a:buFont typeface="Wingdings" panose="05000000000000000000" pitchFamily="2" charset="2"/>
              <a:buChar char="Ø"/>
            </a:pPr>
            <a:r>
              <a:rPr lang="en-US" sz="1700" dirty="0">
                <a:latin typeface="Abadi" panose="020B0604020104020204" pitchFamily="34" charset="0"/>
                <a:cs typeface="Arial" panose="020B0604020202020204" pitchFamily="34" charset="0"/>
              </a:rPr>
              <a:t>When there are two classes in an image having the same color </a:t>
            </a:r>
          </a:p>
          <a:p>
            <a:pPr lvl="1" algn="just">
              <a:lnSpc>
                <a:spcPct val="110000"/>
              </a:lnSpc>
              <a:buFont typeface="Wingdings" panose="05000000000000000000" pitchFamily="2" charset="2"/>
              <a:buChar char="Ø"/>
            </a:pPr>
            <a:r>
              <a:rPr lang="en-US" sz="1700" dirty="0">
                <a:latin typeface="Abadi" panose="020B0604020104020204" pitchFamily="34" charset="0"/>
                <a:cs typeface="Arial" panose="020B0604020202020204" pitchFamily="34" charset="0"/>
              </a:rPr>
              <a:t>When the underwater object is transparent</a:t>
            </a:r>
          </a:p>
          <a:p>
            <a:pPr>
              <a:lnSpc>
                <a:spcPct val="150000"/>
              </a:lnSpc>
            </a:pPr>
            <a:endParaRPr lang="en-US" dirty="0"/>
          </a:p>
          <a:p>
            <a:endParaRPr lang="en-US" dirty="0"/>
          </a:p>
          <a:p>
            <a:endParaRPr lang="en-US" dirty="0"/>
          </a:p>
        </p:txBody>
      </p:sp>
    </p:spTree>
    <p:extLst>
      <p:ext uri="{BB962C8B-B14F-4D97-AF65-F5344CB8AC3E}">
        <p14:creationId xmlns:p14="http://schemas.microsoft.com/office/powerpoint/2010/main" val="1109879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2"/>
              </a:buClr>
              <a:buSzPts val="2000"/>
              <a:buFont typeface="Century Gothic"/>
              <a:buNone/>
            </a:pPr>
            <a:r>
              <a:rPr lang="en-US" sz="3000" i="1" dirty="0"/>
              <a:t>Failure Mode</a:t>
            </a:r>
            <a:br>
              <a:rPr lang="en-US" sz="3000" i="1" dirty="0"/>
            </a:br>
            <a:endParaRPr sz="3000" i="1" dirty="0"/>
          </a:p>
          <a:p>
            <a:pPr marL="0" lvl="0" indent="0" algn="l" rtl="0">
              <a:lnSpc>
                <a:spcPct val="100000"/>
              </a:lnSpc>
              <a:spcBef>
                <a:spcPts val="0"/>
              </a:spcBef>
              <a:spcAft>
                <a:spcPts val="0"/>
              </a:spcAft>
              <a:buClr>
                <a:schemeClr val="lt2"/>
              </a:buClr>
              <a:buSzPts val="2000"/>
              <a:buFont typeface="Century Gothic"/>
              <a:buNone/>
            </a:pPr>
            <a:endParaRPr sz="3000" i="1" dirty="0"/>
          </a:p>
          <a:p>
            <a:pPr marL="0" lvl="0" indent="0" algn="l" rtl="0">
              <a:lnSpc>
                <a:spcPct val="100000"/>
              </a:lnSpc>
              <a:spcBef>
                <a:spcPts val="0"/>
              </a:spcBef>
              <a:spcAft>
                <a:spcPts val="0"/>
              </a:spcAft>
              <a:buClr>
                <a:schemeClr val="lt2"/>
              </a:buClr>
              <a:buSzPts val="2000"/>
              <a:buFont typeface="Century Gothic"/>
              <a:buNone/>
            </a:pPr>
            <a:endParaRPr sz="3000" i="1" dirty="0"/>
          </a:p>
          <a:p>
            <a:pPr marL="0" lvl="0" indent="0" algn="l" rtl="0">
              <a:lnSpc>
                <a:spcPct val="100000"/>
              </a:lnSpc>
              <a:spcBef>
                <a:spcPts val="0"/>
              </a:spcBef>
              <a:spcAft>
                <a:spcPts val="0"/>
              </a:spcAft>
              <a:buClr>
                <a:schemeClr val="lt2"/>
              </a:buClr>
              <a:buSzPts val="2000"/>
              <a:buFont typeface="Century Gothic"/>
              <a:buNone/>
            </a:pPr>
            <a:endParaRPr sz="2400" i="1" dirty="0"/>
          </a:p>
          <a:p>
            <a:pPr marL="0" lvl="0" indent="0" algn="l" rtl="0">
              <a:lnSpc>
                <a:spcPct val="100000"/>
              </a:lnSpc>
              <a:spcBef>
                <a:spcPts val="0"/>
              </a:spcBef>
              <a:spcAft>
                <a:spcPts val="0"/>
              </a:spcAft>
              <a:buClr>
                <a:schemeClr val="lt2"/>
              </a:buClr>
              <a:buSzPts val="2000"/>
              <a:buFont typeface="Century Gothic"/>
              <a:buNone/>
            </a:pPr>
            <a:endParaRPr sz="2400" i="1" dirty="0"/>
          </a:p>
          <a:p>
            <a:pPr marL="0" lvl="0" indent="0" algn="l" rtl="0">
              <a:lnSpc>
                <a:spcPct val="100000"/>
              </a:lnSpc>
              <a:spcBef>
                <a:spcPts val="0"/>
              </a:spcBef>
              <a:spcAft>
                <a:spcPts val="0"/>
              </a:spcAft>
              <a:buClr>
                <a:schemeClr val="lt2"/>
              </a:buClr>
              <a:buSzPts val="2000"/>
              <a:buFont typeface="Century Gothic"/>
              <a:buNone/>
            </a:pPr>
            <a:endParaRPr sz="3200" i="1" dirty="0"/>
          </a:p>
          <a:p>
            <a:pPr marL="0" lvl="0" indent="0" algn="l" rtl="0">
              <a:lnSpc>
                <a:spcPct val="100000"/>
              </a:lnSpc>
              <a:spcBef>
                <a:spcPts val="0"/>
              </a:spcBef>
              <a:spcAft>
                <a:spcPts val="0"/>
              </a:spcAft>
              <a:buClr>
                <a:schemeClr val="lt2"/>
              </a:buClr>
              <a:buSzPts val="2000"/>
              <a:buFont typeface="Century Gothic"/>
              <a:buNone/>
            </a:pPr>
            <a:r>
              <a:rPr lang="en-US" sz="3200" i="1" dirty="0"/>
              <a:t>Failure Mode</a:t>
            </a:r>
            <a:endParaRPr sz="3200" i="1" dirty="0"/>
          </a:p>
        </p:txBody>
      </p:sp>
      <p:pic>
        <p:nvPicPr>
          <p:cNvPr id="2" name="Picture 1">
            <a:extLst>
              <a:ext uri="{FF2B5EF4-FFF2-40B4-BE49-F238E27FC236}">
                <a16:creationId xmlns:a16="http://schemas.microsoft.com/office/drawing/2014/main" id="{01613917-955F-4856-80BA-DA5091AE906E}"/>
              </a:ext>
            </a:extLst>
          </p:cNvPr>
          <p:cNvPicPr>
            <a:picLocks noChangeAspect="1"/>
          </p:cNvPicPr>
          <p:nvPr/>
        </p:nvPicPr>
        <p:blipFill rotWithShape="1">
          <a:blip r:embed="rId3"/>
          <a:srcRect r="49202"/>
          <a:stretch/>
        </p:blipFill>
        <p:spPr>
          <a:xfrm>
            <a:off x="1219200" y="2743200"/>
            <a:ext cx="3788523" cy="3762375"/>
          </a:xfrm>
          <a:prstGeom prst="rect">
            <a:avLst/>
          </a:prstGeom>
        </p:spPr>
      </p:pic>
      <p:pic>
        <p:nvPicPr>
          <p:cNvPr id="4" name="Picture 3">
            <a:extLst>
              <a:ext uri="{FF2B5EF4-FFF2-40B4-BE49-F238E27FC236}">
                <a16:creationId xmlns:a16="http://schemas.microsoft.com/office/drawing/2014/main" id="{7DFF6356-499B-4C27-9CC2-BA15B4BC1A7F}"/>
              </a:ext>
            </a:extLst>
          </p:cNvPr>
          <p:cNvPicPr>
            <a:picLocks noChangeAspect="1"/>
          </p:cNvPicPr>
          <p:nvPr/>
        </p:nvPicPr>
        <p:blipFill rotWithShape="1">
          <a:blip r:embed="rId3"/>
          <a:srcRect l="53600"/>
          <a:stretch/>
        </p:blipFill>
        <p:spPr>
          <a:xfrm>
            <a:off x="5535660" y="2743199"/>
            <a:ext cx="3460522" cy="3762375"/>
          </a:xfrm>
          <a:prstGeom prst="rect">
            <a:avLst/>
          </a:prstGeom>
        </p:spPr>
      </p:pic>
      <p:sp>
        <p:nvSpPr>
          <p:cNvPr id="6" name="TextBox 5">
            <a:extLst>
              <a:ext uri="{FF2B5EF4-FFF2-40B4-BE49-F238E27FC236}">
                <a16:creationId xmlns:a16="http://schemas.microsoft.com/office/drawing/2014/main" id="{956D912A-5B35-4991-BF59-7BA0CCA22B76}"/>
              </a:ext>
            </a:extLst>
          </p:cNvPr>
          <p:cNvSpPr txBox="1"/>
          <p:nvPr/>
        </p:nvSpPr>
        <p:spPr>
          <a:xfrm>
            <a:off x="1219200" y="2436903"/>
            <a:ext cx="1453830" cy="307777"/>
          </a:xfrm>
          <a:prstGeom prst="rect">
            <a:avLst/>
          </a:prstGeom>
          <a:noFill/>
        </p:spPr>
        <p:txBody>
          <a:bodyPr wrap="square" rtlCol="0">
            <a:spAutoFit/>
          </a:bodyPr>
          <a:lstStyle/>
          <a:p>
            <a:r>
              <a:rPr lang="en-US" dirty="0">
                <a:latin typeface="Abadi" panose="020B0604020104020204" pitchFamily="34" charset="0"/>
              </a:rPr>
              <a:t>Input Image</a:t>
            </a:r>
          </a:p>
        </p:txBody>
      </p:sp>
      <p:sp>
        <p:nvSpPr>
          <p:cNvPr id="7" name="TextBox 6">
            <a:extLst>
              <a:ext uri="{FF2B5EF4-FFF2-40B4-BE49-F238E27FC236}">
                <a16:creationId xmlns:a16="http://schemas.microsoft.com/office/drawing/2014/main" id="{FA104283-7FE7-4B1F-BFFE-461B28765018}"/>
              </a:ext>
            </a:extLst>
          </p:cNvPr>
          <p:cNvSpPr txBox="1"/>
          <p:nvPr/>
        </p:nvSpPr>
        <p:spPr>
          <a:xfrm>
            <a:off x="5517476" y="2428025"/>
            <a:ext cx="1453830" cy="307777"/>
          </a:xfrm>
          <a:prstGeom prst="rect">
            <a:avLst/>
          </a:prstGeom>
          <a:noFill/>
        </p:spPr>
        <p:txBody>
          <a:bodyPr wrap="square" rtlCol="0">
            <a:spAutoFit/>
          </a:bodyPr>
          <a:lstStyle/>
          <a:p>
            <a:r>
              <a:rPr lang="en-US" dirty="0">
                <a:latin typeface="Abadi" panose="020B0604020104020204" pitchFamily="34" charset="0"/>
              </a:rPr>
              <a:t>Output Image</a:t>
            </a:r>
          </a:p>
        </p:txBody>
      </p:sp>
    </p:spTree>
    <p:extLst>
      <p:ext uri="{BB962C8B-B14F-4D97-AF65-F5344CB8AC3E}">
        <p14:creationId xmlns:p14="http://schemas.microsoft.com/office/powerpoint/2010/main" val="531159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1"/>
          <p:cNvSpPr txBox="1">
            <a:spLocks noGrp="1"/>
          </p:cNvSpPr>
          <p:nvPr>
            <p:ph type="title" idx="4294967295"/>
          </p:nvPr>
        </p:nvSpPr>
        <p:spPr>
          <a:xfrm>
            <a:off x="0" y="973138"/>
            <a:ext cx="8761413" cy="708025"/>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Clr>
                <a:schemeClr val="lt2"/>
              </a:buClr>
              <a:buSzPts val="2000"/>
              <a:buFont typeface="Century Gothic"/>
              <a:buNone/>
            </a:pPr>
            <a:endParaRPr sz="30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30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30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24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24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2400" i="1" dirty="0">
              <a:latin typeface="Abadi" panose="020B0604020104020204" pitchFamily="34" charset="0"/>
              <a:cs typeface="Arial" panose="020B0604020202020204" pitchFamily="34" charset="0"/>
            </a:endParaRPr>
          </a:p>
          <a:p>
            <a:pPr marL="0" lvl="0" indent="0" algn="l" rtl="0">
              <a:lnSpc>
                <a:spcPct val="100000"/>
              </a:lnSpc>
              <a:spcBef>
                <a:spcPts val="0"/>
              </a:spcBef>
              <a:spcAft>
                <a:spcPts val="0"/>
              </a:spcAft>
              <a:buClr>
                <a:schemeClr val="lt2"/>
              </a:buClr>
              <a:buSzPts val="2000"/>
              <a:buFont typeface="Century Gothic"/>
              <a:buNone/>
            </a:pPr>
            <a:endParaRPr sz="2400" i="1" dirty="0">
              <a:latin typeface="Abadi" panose="020B0604020104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F666E8B-E184-44D4-AAB4-B76CF4DF7D01}"/>
              </a:ext>
            </a:extLst>
          </p:cNvPr>
          <p:cNvPicPr>
            <a:picLocks noChangeAspect="1"/>
          </p:cNvPicPr>
          <p:nvPr/>
        </p:nvPicPr>
        <p:blipFill rotWithShape="1">
          <a:blip r:embed="rId3"/>
          <a:srcRect l="52306" r="-1" b="52087"/>
          <a:stretch/>
        </p:blipFill>
        <p:spPr>
          <a:xfrm>
            <a:off x="6096000" y="3938001"/>
            <a:ext cx="4286260" cy="2500751"/>
          </a:xfrm>
          <a:prstGeom prst="rect">
            <a:avLst/>
          </a:prstGeom>
        </p:spPr>
      </p:pic>
      <p:pic>
        <p:nvPicPr>
          <p:cNvPr id="2" name="Picture 1">
            <a:extLst>
              <a:ext uri="{FF2B5EF4-FFF2-40B4-BE49-F238E27FC236}">
                <a16:creationId xmlns:a16="http://schemas.microsoft.com/office/drawing/2014/main" id="{6DAEE223-B05B-4D0A-80F8-121FD605AA4B}"/>
              </a:ext>
            </a:extLst>
          </p:cNvPr>
          <p:cNvPicPr>
            <a:picLocks noChangeAspect="1"/>
          </p:cNvPicPr>
          <p:nvPr/>
        </p:nvPicPr>
        <p:blipFill rotWithShape="1">
          <a:blip r:embed="rId3"/>
          <a:srcRect l="55187" t="48427"/>
          <a:stretch/>
        </p:blipFill>
        <p:spPr>
          <a:xfrm>
            <a:off x="6096000" y="973668"/>
            <a:ext cx="4286260" cy="2691801"/>
          </a:xfrm>
          <a:prstGeom prst="rect">
            <a:avLst/>
          </a:prstGeom>
        </p:spPr>
      </p:pic>
      <p:pic>
        <p:nvPicPr>
          <p:cNvPr id="7" name="Picture 6">
            <a:extLst>
              <a:ext uri="{FF2B5EF4-FFF2-40B4-BE49-F238E27FC236}">
                <a16:creationId xmlns:a16="http://schemas.microsoft.com/office/drawing/2014/main" id="{B17FBA1B-FE6B-4DE0-B9EF-84DC0876E671}"/>
              </a:ext>
            </a:extLst>
          </p:cNvPr>
          <p:cNvPicPr>
            <a:picLocks noChangeAspect="1"/>
          </p:cNvPicPr>
          <p:nvPr/>
        </p:nvPicPr>
        <p:blipFill rotWithShape="1">
          <a:blip r:embed="rId3"/>
          <a:srcRect t="48427" r="46805"/>
          <a:stretch/>
        </p:blipFill>
        <p:spPr>
          <a:xfrm>
            <a:off x="1219200" y="973668"/>
            <a:ext cx="4378603" cy="2691801"/>
          </a:xfrm>
          <a:prstGeom prst="rect">
            <a:avLst/>
          </a:prstGeom>
        </p:spPr>
      </p:pic>
      <p:pic>
        <p:nvPicPr>
          <p:cNvPr id="8" name="Picture 7">
            <a:extLst>
              <a:ext uri="{FF2B5EF4-FFF2-40B4-BE49-F238E27FC236}">
                <a16:creationId xmlns:a16="http://schemas.microsoft.com/office/drawing/2014/main" id="{C4FCCCB9-A9D2-4A0A-B98D-653F61F694B3}"/>
              </a:ext>
            </a:extLst>
          </p:cNvPr>
          <p:cNvPicPr>
            <a:picLocks noChangeAspect="1"/>
          </p:cNvPicPr>
          <p:nvPr/>
        </p:nvPicPr>
        <p:blipFill rotWithShape="1">
          <a:blip r:embed="rId3"/>
          <a:srcRect r="50575" b="52087"/>
          <a:stretch/>
        </p:blipFill>
        <p:spPr>
          <a:xfrm>
            <a:off x="1156009" y="3938001"/>
            <a:ext cx="4441794" cy="2500751"/>
          </a:xfrm>
          <a:prstGeom prst="rect">
            <a:avLst/>
          </a:prstGeom>
        </p:spPr>
      </p:pic>
      <p:sp>
        <p:nvSpPr>
          <p:cNvPr id="9" name="TextBox 8">
            <a:extLst>
              <a:ext uri="{FF2B5EF4-FFF2-40B4-BE49-F238E27FC236}">
                <a16:creationId xmlns:a16="http://schemas.microsoft.com/office/drawing/2014/main" id="{B711C537-356E-43FE-83C3-6928546306A4}"/>
              </a:ext>
            </a:extLst>
          </p:cNvPr>
          <p:cNvSpPr txBox="1"/>
          <p:nvPr/>
        </p:nvSpPr>
        <p:spPr>
          <a:xfrm>
            <a:off x="6067894" y="670246"/>
            <a:ext cx="1453830" cy="307777"/>
          </a:xfrm>
          <a:prstGeom prst="rect">
            <a:avLst/>
          </a:prstGeom>
          <a:noFill/>
        </p:spPr>
        <p:txBody>
          <a:bodyPr wrap="square" rtlCol="0">
            <a:spAutoFit/>
          </a:bodyPr>
          <a:lstStyle/>
          <a:p>
            <a:r>
              <a:rPr lang="en-US" dirty="0">
                <a:latin typeface="Abadi" panose="020B0604020104020204" pitchFamily="34" charset="0"/>
              </a:rPr>
              <a:t>Output Image</a:t>
            </a:r>
          </a:p>
        </p:txBody>
      </p:sp>
      <p:sp>
        <p:nvSpPr>
          <p:cNvPr id="10" name="TextBox 9">
            <a:extLst>
              <a:ext uri="{FF2B5EF4-FFF2-40B4-BE49-F238E27FC236}">
                <a16:creationId xmlns:a16="http://schemas.microsoft.com/office/drawing/2014/main" id="{7D0F62BC-23E6-443F-9126-9867B5F6B753}"/>
              </a:ext>
            </a:extLst>
          </p:cNvPr>
          <p:cNvSpPr txBox="1"/>
          <p:nvPr/>
        </p:nvSpPr>
        <p:spPr>
          <a:xfrm>
            <a:off x="1220677" y="688000"/>
            <a:ext cx="1453830" cy="307777"/>
          </a:xfrm>
          <a:prstGeom prst="rect">
            <a:avLst/>
          </a:prstGeom>
          <a:noFill/>
        </p:spPr>
        <p:txBody>
          <a:bodyPr wrap="square" rtlCol="0">
            <a:spAutoFit/>
          </a:bodyPr>
          <a:lstStyle/>
          <a:p>
            <a:r>
              <a:rPr lang="en-US" dirty="0">
                <a:latin typeface="Abadi" panose="020B0604020104020204" pitchFamily="34" charset="0"/>
              </a:rPr>
              <a:t>Input Image</a:t>
            </a:r>
          </a:p>
        </p:txBody>
      </p:sp>
    </p:spTree>
    <p:extLst>
      <p:ext uri="{BB962C8B-B14F-4D97-AF65-F5344CB8AC3E}">
        <p14:creationId xmlns:p14="http://schemas.microsoft.com/office/powerpoint/2010/main" val="2267326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7692-42AF-4FB2-B0FE-F3F143184E85}"/>
              </a:ext>
            </a:extLst>
          </p:cNvPr>
          <p:cNvSpPr>
            <a:spLocks noGrp="1"/>
          </p:cNvSpPr>
          <p:nvPr>
            <p:ph type="title"/>
          </p:nvPr>
        </p:nvSpPr>
        <p:spPr/>
        <p:txBody>
          <a:bodyPr/>
          <a:lstStyle/>
          <a:p>
            <a:r>
              <a:rPr lang="en-US" sz="3200" i="1" dirty="0"/>
              <a:t>Future Scope</a:t>
            </a:r>
          </a:p>
        </p:txBody>
      </p:sp>
      <p:sp>
        <p:nvSpPr>
          <p:cNvPr id="3" name="Text Placeholder 2">
            <a:extLst>
              <a:ext uri="{FF2B5EF4-FFF2-40B4-BE49-F238E27FC236}">
                <a16:creationId xmlns:a16="http://schemas.microsoft.com/office/drawing/2014/main" id="{29309970-5B37-4C22-B9A9-4382AC4C0F48}"/>
              </a:ext>
            </a:extLst>
          </p:cNvPr>
          <p:cNvSpPr>
            <a:spLocks noGrp="1"/>
          </p:cNvSpPr>
          <p:nvPr>
            <p:ph type="body" idx="1"/>
          </p:nvPr>
        </p:nvSpPr>
        <p:spPr>
          <a:xfrm>
            <a:off x="1219200" y="2743200"/>
            <a:ext cx="8825659" cy="3416300"/>
          </a:xfrm>
        </p:spPr>
        <p:txBody>
          <a:bodyPr>
            <a:normAutofit/>
          </a:bodyPr>
          <a:lstStyle/>
          <a:p>
            <a:pPr algn="just">
              <a:buFont typeface="Wingdings" panose="05000000000000000000" pitchFamily="2" charset="2"/>
              <a:buChar char="Ø"/>
            </a:pPr>
            <a:r>
              <a:rPr lang="en-US" dirty="0"/>
              <a:t> The proposed Semantic Segmentation system can be helpful to add a new class of objects without requiring the whole architecture to be trained from scratch. The only effort we need to put is training a binary model for the new class</a:t>
            </a:r>
          </a:p>
          <a:p>
            <a:pPr algn="just">
              <a:buFont typeface="Wingdings" panose="05000000000000000000" pitchFamily="2" charset="2"/>
              <a:buChar char="Ø"/>
            </a:pPr>
            <a:r>
              <a:rPr lang="en-US" dirty="0"/>
              <a:t> Comparing it with the training the entire model from scratch, it is computationally very less expensive as well as less time taking. Involving Gaussian pyramid image processing helped to deal with the challenge caused by the existence of objects at multiple scales</a:t>
            </a:r>
          </a:p>
          <a:p>
            <a:pPr algn="just">
              <a:buFont typeface="Wingdings" panose="05000000000000000000" pitchFamily="2" charset="2"/>
              <a:buChar char="Ø"/>
            </a:pPr>
            <a:r>
              <a:rPr lang="en-US" dirty="0"/>
              <a:t>There are some scopes of improvements in the output produced. With the limited resources and time, I have given my best to implement a noble idea to perform semantic segmentation</a:t>
            </a:r>
          </a:p>
        </p:txBody>
      </p:sp>
    </p:spTree>
    <p:extLst>
      <p:ext uri="{BB962C8B-B14F-4D97-AF65-F5344CB8AC3E}">
        <p14:creationId xmlns:p14="http://schemas.microsoft.com/office/powerpoint/2010/main" val="1895422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5DF13-2729-40F9-B0EB-1A4E6CAFEB98}"/>
              </a:ext>
            </a:extLst>
          </p:cNvPr>
          <p:cNvSpPr>
            <a:spLocks noGrp="1"/>
          </p:cNvSpPr>
          <p:nvPr>
            <p:ph type="title"/>
          </p:nvPr>
        </p:nvSpPr>
        <p:spPr/>
        <p:txBody>
          <a:bodyPr/>
          <a:lstStyle/>
          <a:p>
            <a:r>
              <a:rPr lang="en-US" sz="3200" i="1" dirty="0"/>
              <a:t>Conclusion</a:t>
            </a:r>
          </a:p>
        </p:txBody>
      </p:sp>
      <p:sp>
        <p:nvSpPr>
          <p:cNvPr id="3" name="Text Placeholder 2">
            <a:extLst>
              <a:ext uri="{FF2B5EF4-FFF2-40B4-BE49-F238E27FC236}">
                <a16:creationId xmlns:a16="http://schemas.microsoft.com/office/drawing/2014/main" id="{991E9B3F-44B3-45AF-A80C-BA335B86D1F2}"/>
              </a:ext>
            </a:extLst>
          </p:cNvPr>
          <p:cNvSpPr>
            <a:spLocks noGrp="1"/>
          </p:cNvSpPr>
          <p:nvPr>
            <p:ph type="body" idx="1"/>
          </p:nvPr>
        </p:nvSpPr>
        <p:spPr>
          <a:xfrm>
            <a:off x="1219200" y="2743200"/>
            <a:ext cx="8825659" cy="3416300"/>
          </a:xfrm>
        </p:spPr>
        <p:txBody>
          <a:bodyPr>
            <a:normAutofit/>
          </a:bodyPr>
          <a:lstStyle/>
          <a:p>
            <a:pPr>
              <a:buFont typeface="Wingdings" panose="05000000000000000000" pitchFamily="2" charset="2"/>
              <a:buChar char="Ø"/>
            </a:pPr>
            <a:r>
              <a:rPr lang="en-US" dirty="0"/>
              <a:t>Being a graduate researcher in the Computer Vision field has enhanced my creative thinking and helped me solve technical challenges</a:t>
            </a:r>
          </a:p>
          <a:p>
            <a:pPr>
              <a:buFont typeface="Wingdings" panose="05000000000000000000" pitchFamily="2" charset="2"/>
              <a:buChar char="Ø"/>
            </a:pPr>
            <a:r>
              <a:rPr lang="en-US" dirty="0"/>
              <a:t>My ongoing master’s program helped me to get comprehensive knowledge and skills in the latest technologies being used in leading industries</a:t>
            </a:r>
          </a:p>
          <a:p>
            <a:pPr>
              <a:buFont typeface="Wingdings" panose="05000000000000000000" pitchFamily="2" charset="2"/>
              <a:buChar char="Ø"/>
            </a:pPr>
            <a:r>
              <a:rPr lang="en-US" dirty="0"/>
              <a:t>My work experience at Accenture made me adept at dealing with ad-hoc situations as well as obtaining leadership qualities</a:t>
            </a:r>
          </a:p>
          <a:p>
            <a:pPr>
              <a:buFont typeface="Wingdings" panose="05000000000000000000" pitchFamily="2" charset="2"/>
              <a:buChar char="Ø"/>
            </a:pPr>
            <a:r>
              <a:rPr lang="en-US" dirty="0"/>
              <a:t>Overall, I strongly believe that these stages in my career has made me a versatile individual and I am sure I have the necessary capabilities to exceed expectations</a:t>
            </a:r>
          </a:p>
        </p:txBody>
      </p:sp>
    </p:spTree>
    <p:extLst>
      <p:ext uri="{BB962C8B-B14F-4D97-AF65-F5344CB8AC3E}">
        <p14:creationId xmlns:p14="http://schemas.microsoft.com/office/powerpoint/2010/main" val="4054809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7b5567d945_0_0"/>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i="1" dirty="0"/>
              <a:t>References </a:t>
            </a:r>
            <a:endParaRPr sz="3200" i="1" dirty="0"/>
          </a:p>
        </p:txBody>
      </p:sp>
      <p:sp>
        <p:nvSpPr>
          <p:cNvPr id="333" name="Google Shape;333;g7b5567d945_0_0"/>
          <p:cNvSpPr txBox="1">
            <a:spLocks noGrp="1"/>
          </p:cNvSpPr>
          <p:nvPr>
            <p:ph type="body" idx="1"/>
          </p:nvPr>
        </p:nvSpPr>
        <p:spPr>
          <a:xfrm>
            <a:off x="1219200" y="2743200"/>
            <a:ext cx="8825700" cy="3416400"/>
          </a:xfrm>
          <a:prstGeom prst="rect">
            <a:avLst/>
          </a:prstGeom>
        </p:spPr>
        <p:txBody>
          <a:bodyPr spcFirstLastPara="1" wrap="square" lIns="91425" tIns="45700" rIns="91425" bIns="45700" anchor="t" anchorCtr="0">
            <a:noAutofit/>
          </a:bodyPr>
          <a:lstStyle/>
          <a:p>
            <a:pPr marL="0" lvl="0" indent="0">
              <a:buNone/>
            </a:pPr>
            <a:r>
              <a:rPr lang="en-US" sz="1700" dirty="0">
                <a:sym typeface="Arial"/>
              </a:rPr>
              <a:t>[1] G. Papandreou, I. Kokkinos, and P.-A. </a:t>
            </a:r>
            <a:r>
              <a:rPr lang="en-US" sz="1700" dirty="0" err="1">
                <a:sym typeface="Arial"/>
              </a:rPr>
              <a:t>Savalle</a:t>
            </a:r>
            <a:r>
              <a:rPr lang="en-US" sz="1700" dirty="0">
                <a:sym typeface="Arial"/>
              </a:rPr>
              <a:t>, “Modeling local and global deformations in deep learning: Epitomic convolution, multiple instance learning, and sliding window detection,” in CVPR, 2015</a:t>
            </a:r>
          </a:p>
          <a:p>
            <a:pPr marL="0" lvl="0" indent="0">
              <a:buNone/>
            </a:pPr>
            <a:r>
              <a:rPr lang="en-US" sz="1700" dirty="0">
                <a:sym typeface="Arial"/>
              </a:rPr>
              <a:t>[2] L.-C. Chen, Y. Yang, J. Wang, W. Xu, and A. L. Yuille, “Attention to scale: Scale-aware semantic image segmentation,” in CVPR, 2016</a:t>
            </a:r>
          </a:p>
          <a:p>
            <a:pPr marL="0" lvl="0" indent="0">
              <a:buNone/>
            </a:pPr>
            <a:r>
              <a:rPr lang="en-US" sz="1700" dirty="0">
                <a:sym typeface="Arial"/>
              </a:rPr>
              <a:t>[3] I. Kokkinos, “Pushing the boundaries of boundary detection using deep learning,” in ICLR, 2016</a:t>
            </a:r>
          </a:p>
          <a:p>
            <a:pPr marL="0" lvl="0" indent="0">
              <a:buNone/>
            </a:pPr>
            <a:r>
              <a:rPr lang="en-US" sz="1700" dirty="0">
                <a:sym typeface="Arial"/>
              </a:rPr>
              <a:t>[4] J. </a:t>
            </a:r>
            <a:r>
              <a:rPr lang="en-US" sz="1700" dirty="0" err="1">
                <a:sym typeface="Arial"/>
              </a:rPr>
              <a:t>Shotton</a:t>
            </a:r>
            <a:r>
              <a:rPr lang="en-US" sz="1700" dirty="0">
                <a:sym typeface="Arial"/>
              </a:rPr>
              <a:t>, J. Winn, C. Rother, and A. </a:t>
            </a:r>
            <a:r>
              <a:rPr lang="en-US" sz="1700" dirty="0" err="1">
                <a:sym typeface="Arial"/>
              </a:rPr>
              <a:t>Criminisi</a:t>
            </a:r>
            <a:r>
              <a:rPr lang="en-US" sz="1700" dirty="0">
                <a:sym typeface="Arial"/>
              </a:rPr>
              <a:t>, “</a:t>
            </a:r>
            <a:r>
              <a:rPr lang="en-US" sz="1700" dirty="0" err="1">
                <a:sym typeface="Arial"/>
              </a:rPr>
              <a:t>Textonboost</a:t>
            </a:r>
            <a:r>
              <a:rPr lang="en-US" sz="1700" dirty="0">
                <a:sym typeface="Arial"/>
              </a:rPr>
              <a:t> for image understanding :Multi-class object recognition and segmentation by jointly modeling texture, layout, and context,” IJCV, 2009</a:t>
            </a:r>
          </a:p>
          <a:p>
            <a:pPr marL="0" lvl="0" indent="0">
              <a:buNone/>
            </a:pPr>
            <a:r>
              <a:rPr lang="en-US" u="sng" dirty="0">
                <a:solidFill>
                  <a:schemeClr val="hlink"/>
                </a:solidFill>
                <a:ea typeface="Arial"/>
                <a:cs typeface="Arial"/>
                <a:sym typeface="Arial"/>
              </a:rPr>
              <a:t> </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7b5567d945_0_0"/>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i="1" dirty="0"/>
              <a:t>References </a:t>
            </a:r>
            <a:endParaRPr sz="3200" i="1" dirty="0"/>
          </a:p>
        </p:txBody>
      </p:sp>
      <p:sp>
        <p:nvSpPr>
          <p:cNvPr id="333" name="Google Shape;333;g7b5567d945_0_0"/>
          <p:cNvSpPr txBox="1">
            <a:spLocks noGrp="1"/>
          </p:cNvSpPr>
          <p:nvPr>
            <p:ph type="body" idx="1"/>
          </p:nvPr>
        </p:nvSpPr>
        <p:spPr>
          <a:xfrm>
            <a:off x="1219200" y="2743200"/>
            <a:ext cx="8825700" cy="3986134"/>
          </a:xfrm>
          <a:prstGeom prst="rect">
            <a:avLst/>
          </a:prstGeom>
        </p:spPr>
        <p:txBody>
          <a:bodyPr spcFirstLastPara="1" wrap="square" lIns="91425" tIns="45700" rIns="91425" bIns="45700" anchor="t" anchorCtr="0">
            <a:noAutofit/>
          </a:bodyPr>
          <a:lstStyle/>
          <a:p>
            <a:pPr marL="0" lvl="0" indent="0">
              <a:buNone/>
            </a:pPr>
            <a:r>
              <a:rPr lang="en-US" sz="1700" dirty="0">
                <a:sym typeface="Arial"/>
              </a:rPr>
              <a:t>[5] Z. Tu and X. Bai, “Auto-context and its application to high level vision tasks and 3d brain image segmentation,” IEEE Trans. Pattern Anal. Mach. Intell., vol. 32, no. 10, pp. 1744–1757, 2010 </a:t>
            </a:r>
          </a:p>
          <a:p>
            <a:pPr marL="0" lvl="0" indent="0">
              <a:buNone/>
            </a:pPr>
            <a:r>
              <a:rPr lang="en-US" sz="1700" dirty="0">
                <a:sym typeface="Arial"/>
              </a:rPr>
              <a:t>[6] J. </a:t>
            </a:r>
            <a:r>
              <a:rPr lang="en-US" sz="1700" dirty="0" err="1">
                <a:sym typeface="Arial"/>
              </a:rPr>
              <a:t>Shotton</a:t>
            </a:r>
            <a:r>
              <a:rPr lang="en-US" sz="1700" dirty="0">
                <a:sym typeface="Arial"/>
              </a:rPr>
              <a:t>, M. Johnson, and R. </a:t>
            </a:r>
            <a:r>
              <a:rPr lang="en-US" sz="1700" dirty="0" err="1">
                <a:sym typeface="Arial"/>
              </a:rPr>
              <a:t>Cipolla</a:t>
            </a:r>
            <a:r>
              <a:rPr lang="en-US" sz="1700" dirty="0">
                <a:sym typeface="Arial"/>
              </a:rPr>
              <a:t>, “Semantic </a:t>
            </a:r>
            <a:r>
              <a:rPr lang="en-US" sz="1700" dirty="0" err="1">
                <a:sym typeface="Arial"/>
              </a:rPr>
              <a:t>texton</a:t>
            </a:r>
            <a:r>
              <a:rPr lang="en-US" sz="1700" dirty="0">
                <a:sym typeface="Arial"/>
              </a:rPr>
              <a:t> forests for image categorization and segmentation,” in CVPR, 2008</a:t>
            </a:r>
          </a:p>
          <a:p>
            <a:pPr marL="0" lvl="0" indent="0">
              <a:buNone/>
            </a:pPr>
            <a:r>
              <a:rPr lang="en-US" sz="1700" dirty="0">
                <a:sym typeface="Arial"/>
              </a:rPr>
              <a:t>[7] B. Fulkerson, A. </a:t>
            </a:r>
            <a:r>
              <a:rPr lang="en-US" sz="1700" dirty="0" err="1">
                <a:sym typeface="Arial"/>
              </a:rPr>
              <a:t>Vedaldi</a:t>
            </a:r>
            <a:r>
              <a:rPr lang="en-US" sz="1700" dirty="0">
                <a:sym typeface="Arial"/>
              </a:rPr>
              <a:t>, and S. </a:t>
            </a:r>
            <a:r>
              <a:rPr lang="en-US" sz="1700" dirty="0" err="1">
                <a:sym typeface="Arial"/>
              </a:rPr>
              <a:t>Soatto</a:t>
            </a:r>
            <a:r>
              <a:rPr lang="en-US" sz="1700" dirty="0">
                <a:sym typeface="Arial"/>
              </a:rPr>
              <a:t>, “Class segmentation and object localization with super pixel </a:t>
            </a:r>
            <a:r>
              <a:rPr lang="en-US" sz="1700" dirty="0" err="1">
                <a:sym typeface="Arial"/>
              </a:rPr>
              <a:t>neighborhoods,”in</a:t>
            </a:r>
            <a:r>
              <a:rPr lang="en-US" sz="1700" dirty="0">
                <a:sym typeface="Arial"/>
              </a:rPr>
              <a:t> ICCV, 2009</a:t>
            </a:r>
          </a:p>
          <a:p>
            <a:pPr marL="0" lvl="0" indent="0">
              <a:buNone/>
            </a:pPr>
            <a:r>
              <a:rPr lang="en-US" sz="1700" dirty="0">
                <a:sym typeface="Arial"/>
              </a:rPr>
              <a:t>[8] P. Kr¨ahenb¨uhl and V. </a:t>
            </a:r>
            <a:r>
              <a:rPr lang="en-US" sz="1700" dirty="0" err="1">
                <a:sym typeface="Arial"/>
              </a:rPr>
              <a:t>Koltun</a:t>
            </a:r>
            <a:r>
              <a:rPr lang="en-US" sz="1700" dirty="0">
                <a:sym typeface="Arial"/>
              </a:rPr>
              <a:t>, “Efﬁcient inference in fully connected crfs with gaussian edge potentials,” in NIPS, 2011</a:t>
            </a:r>
          </a:p>
          <a:p>
            <a:pPr marL="0" lvl="0" indent="0">
              <a:buNone/>
            </a:pPr>
            <a:r>
              <a:rPr lang="en-US" sz="1700" dirty="0">
                <a:sym typeface="Arial"/>
              </a:rPr>
              <a:t>[9] X. He, R. S. </a:t>
            </a:r>
            <a:r>
              <a:rPr lang="en-US" sz="1700" dirty="0" err="1">
                <a:sym typeface="Arial"/>
              </a:rPr>
              <a:t>Zemel</a:t>
            </a:r>
            <a:r>
              <a:rPr lang="en-US" sz="1700" dirty="0">
                <a:sym typeface="Arial"/>
              </a:rPr>
              <a:t>, and M. </a:t>
            </a:r>
            <a:r>
              <a:rPr lang="en-US" sz="1700" dirty="0" err="1">
                <a:sym typeface="Arial"/>
              </a:rPr>
              <a:t>Carreira-Perpindn</a:t>
            </a:r>
            <a:r>
              <a:rPr lang="en-US" sz="1700" dirty="0">
                <a:sym typeface="Arial"/>
              </a:rPr>
              <a:t>, “Multiscale conditional random ﬁelds for image labeling,” in CVPR, 2004</a:t>
            </a:r>
            <a:endParaRPr lang="en-US" u="sng" dirty="0">
              <a:solidFill>
                <a:schemeClr val="hlink"/>
              </a:solidFill>
              <a:ea typeface="Arial"/>
              <a:cs typeface="Arial"/>
              <a:sym typeface="Arial"/>
            </a:endParaRPr>
          </a:p>
          <a:p>
            <a:pPr marL="0" lvl="0" indent="0">
              <a:buNone/>
            </a:pPr>
            <a:endParaRPr dirty="0"/>
          </a:p>
        </p:txBody>
      </p:sp>
    </p:spTree>
    <p:extLst>
      <p:ext uri="{BB962C8B-B14F-4D97-AF65-F5344CB8AC3E}">
        <p14:creationId xmlns:p14="http://schemas.microsoft.com/office/powerpoint/2010/main" val="801913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7b5567d945_0_0"/>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i="1" dirty="0"/>
              <a:t>References </a:t>
            </a:r>
            <a:endParaRPr sz="3200" i="1" dirty="0"/>
          </a:p>
        </p:txBody>
      </p:sp>
      <p:sp>
        <p:nvSpPr>
          <p:cNvPr id="333" name="Google Shape;333;g7b5567d945_0_0"/>
          <p:cNvSpPr txBox="1">
            <a:spLocks noGrp="1"/>
          </p:cNvSpPr>
          <p:nvPr>
            <p:ph type="body" idx="1"/>
          </p:nvPr>
        </p:nvSpPr>
        <p:spPr>
          <a:xfrm>
            <a:off x="1219200" y="2743200"/>
            <a:ext cx="8825700" cy="3416400"/>
          </a:xfrm>
          <a:prstGeom prst="rect">
            <a:avLst/>
          </a:prstGeom>
        </p:spPr>
        <p:txBody>
          <a:bodyPr spcFirstLastPara="1" wrap="square" lIns="91425" tIns="45700" rIns="91425" bIns="45700" anchor="t" anchorCtr="0">
            <a:noAutofit/>
          </a:bodyPr>
          <a:lstStyle/>
          <a:p>
            <a:pPr marL="0" lvl="0" indent="0">
              <a:buNone/>
            </a:pPr>
            <a:r>
              <a:rPr lang="en-US" u="sng" dirty="0">
                <a:solidFill>
                  <a:schemeClr val="hlink"/>
                </a:solidFill>
                <a:ea typeface="Arial"/>
                <a:cs typeface="Arial"/>
                <a:sym typeface="Arial"/>
              </a:rPr>
              <a:t>[</a:t>
            </a:r>
            <a:r>
              <a:rPr lang="en-US" sz="1700" dirty="0">
                <a:sym typeface="Arial"/>
              </a:rPr>
              <a:t>10] L. </a:t>
            </a:r>
            <a:r>
              <a:rPr lang="en-US" sz="1700" dirty="0" err="1">
                <a:sym typeface="Arial"/>
              </a:rPr>
              <a:t>Ladicky</a:t>
            </a:r>
            <a:r>
              <a:rPr lang="en-US" sz="1700" dirty="0">
                <a:sym typeface="Arial"/>
              </a:rPr>
              <a:t>, C. Russell, P. Kohli, and P. H. Torr, “Associative hierarchical crfs for object class image segmentation,” in ICCV, 2009</a:t>
            </a:r>
          </a:p>
          <a:p>
            <a:pPr marL="0" lvl="0" indent="0">
              <a:buNone/>
            </a:pPr>
            <a:r>
              <a:rPr lang="en-US" sz="1700" dirty="0">
                <a:sym typeface="Arial"/>
              </a:rPr>
              <a:t>[11] Vijay </a:t>
            </a:r>
            <a:r>
              <a:rPr lang="en-US" sz="1700" dirty="0" err="1">
                <a:sym typeface="Arial"/>
              </a:rPr>
              <a:t>Badrinarayanan</a:t>
            </a:r>
            <a:r>
              <a:rPr lang="en-US" sz="1700" dirty="0">
                <a:sym typeface="Arial"/>
              </a:rPr>
              <a:t>, Alex Kendall, Roberto </a:t>
            </a:r>
            <a:r>
              <a:rPr lang="en-US" sz="1700" dirty="0" err="1">
                <a:sym typeface="Arial"/>
              </a:rPr>
              <a:t>Cipolla</a:t>
            </a:r>
            <a:r>
              <a:rPr lang="en-US" sz="1700" dirty="0">
                <a:sym typeface="Arial"/>
              </a:rPr>
              <a:t> </a:t>
            </a:r>
            <a:r>
              <a:rPr lang="en-US" sz="1700" dirty="0" err="1">
                <a:sym typeface="Arial"/>
              </a:rPr>
              <a:t>SegNet</a:t>
            </a:r>
            <a:r>
              <a:rPr lang="en-US" sz="1700" dirty="0">
                <a:sym typeface="Arial"/>
              </a:rPr>
              <a:t>: A Deep Convolutional Encoder-Decoder Architecture for Image Segmentation   </a:t>
            </a:r>
          </a:p>
          <a:p>
            <a:pPr marL="0" lvl="0" indent="0">
              <a:buNone/>
            </a:pPr>
            <a:r>
              <a:rPr lang="en-US" sz="1700" dirty="0">
                <a:sym typeface="Arial"/>
              </a:rPr>
              <a:t>[12] Olaf </a:t>
            </a:r>
            <a:r>
              <a:rPr lang="en-US" sz="1700" dirty="0" err="1">
                <a:sym typeface="Arial"/>
              </a:rPr>
              <a:t>Ronneberger</a:t>
            </a:r>
            <a:r>
              <a:rPr lang="en-US" sz="1700" dirty="0">
                <a:sym typeface="Arial"/>
              </a:rPr>
              <a:t>, Philipp Fischer, Thomas Brox, U-Net: Convolutional Networks for Biomedical Image Segmentation </a:t>
            </a:r>
          </a:p>
          <a:p>
            <a:pPr marL="0" lvl="0" indent="0">
              <a:buNone/>
            </a:pPr>
            <a:r>
              <a:rPr lang="en-US" sz="1700" dirty="0">
                <a:sym typeface="Arial"/>
              </a:rPr>
              <a:t>[13] Liang-Chieh Chen, George Papandreou, Senior Member, IEEE, </a:t>
            </a:r>
            <a:r>
              <a:rPr lang="en-US" sz="1700" dirty="0" err="1">
                <a:sym typeface="Arial"/>
              </a:rPr>
              <a:t>Iasonas</a:t>
            </a:r>
            <a:r>
              <a:rPr lang="en-US" sz="1700" dirty="0">
                <a:sym typeface="Arial"/>
              </a:rPr>
              <a:t> Kokkinos, Member, IEEE, Kevin Murphy, and Alan L. Yuille, Fellow, IEEE, </a:t>
            </a:r>
            <a:r>
              <a:rPr lang="en-US" sz="1700" dirty="0" err="1">
                <a:sym typeface="Arial"/>
              </a:rPr>
              <a:t>DeepLab</a:t>
            </a:r>
            <a:r>
              <a:rPr lang="en-US" sz="1700" dirty="0">
                <a:sym typeface="Arial"/>
              </a:rPr>
              <a:t>: Semantic Image Segmentation with Deep Convolutional Nets, Atrous Convolution, and Fully Connected CRF </a:t>
            </a:r>
          </a:p>
          <a:p>
            <a:pPr marL="0" lvl="0" indent="0">
              <a:buNone/>
            </a:pPr>
            <a:r>
              <a:rPr lang="en-US" sz="1700" dirty="0">
                <a:sym typeface="Arial"/>
              </a:rPr>
              <a:t>[14] Y. </a:t>
            </a:r>
            <a:r>
              <a:rPr lang="en-US" sz="1700" dirty="0" err="1">
                <a:sym typeface="Arial"/>
              </a:rPr>
              <a:t>LeCun</a:t>
            </a:r>
            <a:r>
              <a:rPr lang="en-US" sz="1700" dirty="0">
                <a:sym typeface="Arial"/>
              </a:rPr>
              <a:t>, L. </a:t>
            </a:r>
            <a:r>
              <a:rPr lang="en-US" sz="1700" dirty="0" err="1">
                <a:sym typeface="Arial"/>
              </a:rPr>
              <a:t>Bottou</a:t>
            </a:r>
            <a:r>
              <a:rPr lang="en-US" sz="1700" dirty="0">
                <a:sym typeface="Arial"/>
              </a:rPr>
              <a:t>, Y. </a:t>
            </a:r>
            <a:r>
              <a:rPr lang="en-US" sz="1700" dirty="0" err="1">
                <a:sym typeface="Arial"/>
              </a:rPr>
              <a:t>Bengio</a:t>
            </a:r>
            <a:r>
              <a:rPr lang="en-US" sz="1700" dirty="0">
                <a:sym typeface="Arial"/>
              </a:rPr>
              <a:t>, and P. Haffner, “Gradient-based learning applied to document recognition,” in Proc. IEEE, 1998</a:t>
            </a:r>
          </a:p>
        </p:txBody>
      </p:sp>
    </p:spTree>
    <p:extLst>
      <p:ext uri="{BB962C8B-B14F-4D97-AF65-F5344CB8AC3E}">
        <p14:creationId xmlns:p14="http://schemas.microsoft.com/office/powerpoint/2010/main" val="2221612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88839-B796-4FE9-8F3F-DBB8A85B0388}"/>
              </a:ext>
            </a:extLst>
          </p:cNvPr>
          <p:cNvSpPr>
            <a:spLocks noGrp="1"/>
          </p:cNvSpPr>
          <p:nvPr>
            <p:ph type="title"/>
          </p:nvPr>
        </p:nvSpPr>
        <p:spPr/>
        <p:txBody>
          <a:bodyPr/>
          <a:lstStyle/>
          <a:p>
            <a:r>
              <a:rPr lang="en-US" sz="3200" i="1" dirty="0"/>
              <a:t>References</a:t>
            </a:r>
          </a:p>
        </p:txBody>
      </p:sp>
      <p:sp>
        <p:nvSpPr>
          <p:cNvPr id="3" name="Text Placeholder 2">
            <a:extLst>
              <a:ext uri="{FF2B5EF4-FFF2-40B4-BE49-F238E27FC236}">
                <a16:creationId xmlns:a16="http://schemas.microsoft.com/office/drawing/2014/main" id="{E150AAB0-6734-4A55-9EE4-AF4F9A45EA5E}"/>
              </a:ext>
            </a:extLst>
          </p:cNvPr>
          <p:cNvSpPr>
            <a:spLocks noGrp="1"/>
          </p:cNvSpPr>
          <p:nvPr>
            <p:ph type="body" idx="1"/>
          </p:nvPr>
        </p:nvSpPr>
        <p:spPr>
          <a:xfrm>
            <a:off x="1219200" y="2743200"/>
            <a:ext cx="8825659" cy="3416300"/>
          </a:xfrm>
        </p:spPr>
        <p:txBody>
          <a:bodyPr>
            <a:normAutofit/>
          </a:bodyPr>
          <a:lstStyle/>
          <a:p>
            <a:pPr marL="0" indent="0">
              <a:buNone/>
            </a:pPr>
            <a:r>
              <a:rPr lang="en-US" sz="1700" dirty="0">
                <a:sym typeface="Arial"/>
              </a:rPr>
              <a:t>[15] G. Papandreou, I. Kokkinos, and P.-A. </a:t>
            </a:r>
            <a:r>
              <a:rPr lang="en-US" sz="1700" dirty="0" err="1">
                <a:sym typeface="Arial"/>
              </a:rPr>
              <a:t>Savalle</a:t>
            </a:r>
            <a:r>
              <a:rPr lang="en-US" sz="1700" dirty="0">
                <a:sym typeface="Arial"/>
              </a:rPr>
              <a:t>, “Modeling local and global deformations in deep learning: Epitomic convolution, multiple instance learning, and sliding window detection,” in CVPR, 2015</a:t>
            </a:r>
          </a:p>
          <a:p>
            <a:pPr marL="0" indent="0">
              <a:buNone/>
            </a:pPr>
            <a:r>
              <a:rPr lang="en-US" sz="1700" dirty="0">
                <a:sym typeface="Arial"/>
              </a:rPr>
              <a:t>[16] http://labelme2.csail.mit.edu/ </a:t>
            </a:r>
          </a:p>
          <a:p>
            <a:pPr marL="0" indent="0">
              <a:buNone/>
            </a:pPr>
            <a:r>
              <a:rPr lang="en-US" sz="1700" dirty="0">
                <a:sym typeface="Arial"/>
              </a:rPr>
              <a:t>[17] https://www.jeremyjordan.me/semantic-segmentation/ </a:t>
            </a:r>
          </a:p>
          <a:p>
            <a:pPr marL="0" indent="0">
              <a:buNone/>
            </a:pPr>
            <a:r>
              <a:rPr lang="en-US" sz="1700" dirty="0">
                <a:sym typeface="Arial"/>
              </a:rPr>
              <a:t>[18]</a:t>
            </a:r>
            <a:r>
              <a:rPr lang="en-US" dirty="0"/>
              <a:t> </a:t>
            </a:r>
            <a:r>
              <a:rPr lang="en-US" sz="1700" dirty="0"/>
              <a:t>Liang-Chieh Chen, George Papandreou, Florian </a:t>
            </a:r>
            <a:r>
              <a:rPr lang="en-US" sz="1700" dirty="0" err="1"/>
              <a:t>Schroff</a:t>
            </a:r>
            <a:r>
              <a:rPr lang="en-US" sz="1700" dirty="0"/>
              <a:t>, Hartwig Adam</a:t>
            </a:r>
            <a:r>
              <a:rPr lang="en-US" sz="1700" dirty="0">
                <a:sym typeface="Arial"/>
              </a:rPr>
              <a:t> </a:t>
            </a:r>
            <a:r>
              <a:rPr lang="en-US" sz="1700" dirty="0"/>
              <a:t>Rethinking Atrous Convolution for Semantic Image Segmentation</a:t>
            </a:r>
          </a:p>
          <a:p>
            <a:pPr marL="0" indent="0">
              <a:buNone/>
            </a:pPr>
            <a:endParaRPr lang="en-US" sz="1700" u="sng" dirty="0"/>
          </a:p>
          <a:p>
            <a:pPr marL="0" lvl="0" indent="0">
              <a:buNone/>
            </a:pPr>
            <a:endParaRPr lang="en-US" dirty="0"/>
          </a:p>
          <a:p>
            <a:endParaRPr lang="en-US" dirty="0"/>
          </a:p>
        </p:txBody>
      </p:sp>
    </p:spTree>
    <p:extLst>
      <p:ext uri="{BB962C8B-B14F-4D97-AF65-F5344CB8AC3E}">
        <p14:creationId xmlns:p14="http://schemas.microsoft.com/office/powerpoint/2010/main" val="2393775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7aba58f86f_0_15"/>
          <p:cNvSpPr txBox="1">
            <a:spLocks noGrp="1"/>
          </p:cNvSpPr>
          <p:nvPr>
            <p:ph type="title"/>
          </p:nvPr>
        </p:nvSpPr>
        <p:spPr>
          <a:xfrm>
            <a:off x="1154954" y="973668"/>
            <a:ext cx="8761500" cy="707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i="1" dirty="0"/>
              <a:t>Motivation</a:t>
            </a:r>
            <a:endParaRPr sz="3200" i="1" dirty="0"/>
          </a:p>
        </p:txBody>
      </p:sp>
      <p:sp>
        <p:nvSpPr>
          <p:cNvPr id="4" name="Text Placeholder 2">
            <a:extLst>
              <a:ext uri="{FF2B5EF4-FFF2-40B4-BE49-F238E27FC236}">
                <a16:creationId xmlns:a16="http://schemas.microsoft.com/office/drawing/2014/main" id="{F4BB1543-9E80-470A-B6D0-476B2AC6AB81}"/>
              </a:ext>
            </a:extLst>
          </p:cNvPr>
          <p:cNvSpPr txBox="1">
            <a:spLocks/>
          </p:cNvSpPr>
          <p:nvPr/>
        </p:nvSpPr>
        <p:spPr>
          <a:xfrm>
            <a:off x="1219200" y="2743200"/>
            <a:ext cx="8978860" cy="3416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3F3F3F"/>
                </a:solidFill>
                <a:latin typeface="Century Gothic"/>
                <a:ea typeface="Century Gothic"/>
                <a:cs typeface="Century Gothic"/>
                <a:sym typeface="Century Gothic"/>
              </a:defRPr>
            </a:lvl1pPr>
            <a:lvl2pPr marL="914400" marR="0" lvl="1" indent="-320040" algn="l" rtl="0">
              <a:lnSpc>
                <a:spcPct val="100000"/>
              </a:lnSpc>
              <a:spcBef>
                <a:spcPts val="1000"/>
              </a:spcBef>
              <a:spcAft>
                <a:spcPts val="0"/>
              </a:spcAft>
              <a:buClr>
                <a:schemeClr val="accent1"/>
              </a:buClr>
              <a:buSzPts val="1440"/>
              <a:buFont typeface="Noto Sans Symbols"/>
              <a:buChar char="►"/>
              <a:defRPr sz="1600" b="0" i="0" u="none" strike="noStrike" cap="none">
                <a:solidFill>
                  <a:srgbClr val="3F3F3F"/>
                </a:solidFill>
                <a:latin typeface="Century Gothic"/>
                <a:ea typeface="Century Gothic"/>
                <a:cs typeface="Century Gothic"/>
                <a:sym typeface="Century Gothic"/>
              </a:defRPr>
            </a:lvl2pPr>
            <a:lvl3pPr marL="1371600" marR="0" lvl="2" indent="-320039" algn="l" rtl="0">
              <a:lnSpc>
                <a:spcPct val="100000"/>
              </a:lnSpc>
              <a:spcBef>
                <a:spcPts val="1000"/>
              </a:spcBef>
              <a:spcAft>
                <a:spcPts val="0"/>
              </a:spcAft>
              <a:buClr>
                <a:schemeClr val="accent1"/>
              </a:buClr>
              <a:buSzPts val="1440"/>
              <a:buFont typeface="Noto Sans Symbols"/>
              <a:buChar char="►"/>
              <a:defRPr sz="1400" b="0" i="0" u="none" strike="noStrike" cap="none">
                <a:solidFill>
                  <a:srgbClr val="3F3F3F"/>
                </a:solidFill>
                <a:latin typeface="Century Gothic"/>
                <a:ea typeface="Century Gothic"/>
                <a:cs typeface="Century Gothic"/>
                <a:sym typeface="Century Gothic"/>
              </a:defRPr>
            </a:lvl3pPr>
            <a:lvl4pPr marL="1828800" marR="0" lvl="3"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4pPr>
            <a:lvl5pPr marL="2286000" marR="0" lvl="4"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5pPr>
            <a:lvl6pPr marL="2743200" marR="0" lvl="5"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6pPr>
            <a:lvl7pPr marL="3200400" marR="0" lvl="6" indent="-320039"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7pPr>
            <a:lvl8pPr marL="3657600" marR="0" lvl="7"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8pPr>
            <a:lvl9pPr marL="4114800" marR="0" lvl="8" indent="-320040" algn="l" rtl="0">
              <a:lnSpc>
                <a:spcPct val="100000"/>
              </a:lnSpc>
              <a:spcBef>
                <a:spcPts val="1000"/>
              </a:spcBef>
              <a:spcAft>
                <a:spcPts val="0"/>
              </a:spcAft>
              <a:buClr>
                <a:schemeClr val="accent1"/>
              </a:buClr>
              <a:buSzPts val="1440"/>
              <a:buFont typeface="Noto Sans Symbols"/>
              <a:buChar char="►"/>
              <a:defRPr sz="1200" b="0" i="0" u="none" strike="noStrike" cap="none">
                <a:solidFill>
                  <a:srgbClr val="3F3F3F"/>
                </a:solidFill>
                <a:latin typeface="Century Gothic"/>
                <a:ea typeface="Century Gothic"/>
                <a:cs typeface="Century Gothic"/>
                <a:sym typeface="Century Gothic"/>
              </a:defRPr>
            </a:lvl9pPr>
          </a:lstStyle>
          <a:p>
            <a:pPr>
              <a:buFont typeface="Wingdings" panose="05000000000000000000" pitchFamily="2" charset="2"/>
              <a:buChar char="Ø"/>
            </a:pPr>
            <a:r>
              <a:rPr lang="en-US" dirty="0">
                <a:latin typeface="Abadi" panose="020B0604020104020204" pitchFamily="34" charset="0"/>
                <a:cs typeface="Arial" panose="020B0604020202020204" pitchFamily="34" charset="0"/>
              </a:rPr>
              <a:t>Studying about the underwater animals and their movements can help us know about the ocean waves and eventually the weather patterns</a:t>
            </a:r>
          </a:p>
          <a:p>
            <a:pPr>
              <a:buFont typeface="Wingdings" panose="05000000000000000000" pitchFamily="2" charset="2"/>
              <a:buChar char="Ø"/>
            </a:pPr>
            <a:r>
              <a:rPr lang="en-US" dirty="0">
                <a:latin typeface="Abadi" panose="020B0604020104020204" pitchFamily="34" charset="0"/>
                <a:cs typeface="Arial" panose="020B0604020202020204" pitchFamily="34" charset="0"/>
              </a:rPr>
              <a:t>Many medicinal products come from the ocean, including ingredients that help fight cancer, arthritis, Alzheimer's disease, and heart diseases</a:t>
            </a:r>
          </a:p>
          <a:p>
            <a:pPr>
              <a:buFont typeface="Wingdings" panose="05000000000000000000" pitchFamily="2" charset="2"/>
              <a:buChar char="Ø"/>
            </a:pPr>
            <a:r>
              <a:rPr lang="en-US" dirty="0">
                <a:latin typeface="Abadi" panose="020B0604020104020204" pitchFamily="34" charset="0"/>
                <a:cs typeface="Arial" panose="020B0604020202020204" pitchFamily="34" charset="0"/>
              </a:rPr>
              <a:t>Semantic segmentation underwater is more complex than that on the ground. Hence, we believe that this model will work well to segment complex objects on the ground as well</a:t>
            </a:r>
          </a:p>
          <a:p>
            <a:pPr>
              <a:buFont typeface="Wingdings" panose="05000000000000000000" pitchFamily="2" charset="2"/>
              <a:buChar char="Ø"/>
            </a:pPr>
            <a:endParaRPr lang="en-US" dirty="0">
              <a:latin typeface="Abadi" panose="020B0604020104020204" pitchFamily="34" charset="0"/>
              <a:cs typeface="Arial" panose="020B0604020202020204" pitchFamily="34" charset="0"/>
            </a:endParaRPr>
          </a:p>
          <a:p>
            <a:pPr>
              <a:buFont typeface="Wingdings" panose="05000000000000000000" pitchFamily="2" charset="2"/>
              <a:buChar char="Ø"/>
            </a:pPr>
            <a:endParaRPr lang="en-US" dirty="0">
              <a:latin typeface="Abadi" panose="020B0604020104020204" pitchFamily="34" charset="0"/>
              <a:cs typeface="Arial" panose="020B0604020202020204" pitchFamily="34" charset="0"/>
            </a:endParaRPr>
          </a:p>
          <a:p>
            <a:pPr>
              <a:buFont typeface="Wingdings" panose="05000000000000000000" pitchFamily="2" charset="2"/>
              <a:buChar char="Ø"/>
            </a:pPr>
            <a:endParaRPr lang="en-US" dirty="0">
              <a:latin typeface="Abadi" panose="020B0604020104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600"/>
              <a:buFont typeface="Century Gothic"/>
              <a:buNone/>
            </a:pPr>
            <a:r>
              <a:rPr lang="en-US" sz="3200" i="1" dirty="0"/>
              <a:t>Classification vs Segmentation</a:t>
            </a:r>
            <a:endParaRPr sz="3200" i="1" dirty="0"/>
          </a:p>
        </p:txBody>
      </p:sp>
      <p:pic>
        <p:nvPicPr>
          <p:cNvPr id="255" name="Google Shape;255;p3" descr="Image result for segmentation vs classification"/>
          <p:cNvPicPr preferRelativeResize="0">
            <a:picLocks noGrp="1"/>
          </p:cNvPicPr>
          <p:nvPr>
            <p:ph type="body" idx="1"/>
          </p:nvPr>
        </p:nvPicPr>
        <p:blipFill rotWithShape="1">
          <a:blip r:embed="rId3">
            <a:alphaModFix/>
          </a:blip>
          <a:srcRect/>
          <a:stretch/>
        </p:blipFill>
        <p:spPr>
          <a:xfrm>
            <a:off x="2110294" y="2982015"/>
            <a:ext cx="7847100" cy="3073500"/>
          </a:xfrm>
          <a:prstGeom prst="rect">
            <a:avLst/>
          </a:prstGeom>
          <a:noFill/>
          <a:ln>
            <a:solidFill>
              <a:schemeClr val="tx1"/>
            </a:solidFill>
          </a:ln>
        </p:spPr>
      </p:pic>
      <p:sp>
        <p:nvSpPr>
          <p:cNvPr id="256" name="Google Shape;256;p3"/>
          <p:cNvSpPr txBox="1"/>
          <p:nvPr/>
        </p:nvSpPr>
        <p:spPr>
          <a:xfrm>
            <a:off x="2330625" y="5542575"/>
            <a:ext cx="2451300" cy="46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badi" panose="020B0604020104020204" pitchFamily="34" charset="0"/>
              <a:ea typeface="Century Gothic"/>
              <a:cs typeface="Arial" panose="020B0604020202020204" pitchFamily="34" charset="0"/>
              <a:sym typeface="Century Gothic"/>
            </a:endParaRPr>
          </a:p>
        </p:txBody>
      </p:sp>
      <p:sp>
        <p:nvSpPr>
          <p:cNvPr id="257" name="Google Shape;257;p3"/>
          <p:cNvSpPr txBox="1"/>
          <p:nvPr/>
        </p:nvSpPr>
        <p:spPr>
          <a:xfrm>
            <a:off x="7645575" y="5542575"/>
            <a:ext cx="1902000" cy="53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000000"/>
              </a:solidFill>
              <a:latin typeface="Abadi" panose="020B0604020104020204" pitchFamily="34" charset="0"/>
              <a:ea typeface="Century Gothic"/>
              <a:cs typeface="Arial" panose="020B0604020202020204" pitchFamily="34" charset="0"/>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52635-6F76-4EA8-9600-AE43D7B77BEB}"/>
              </a:ext>
            </a:extLst>
          </p:cNvPr>
          <p:cNvSpPr>
            <a:spLocks noGrp="1"/>
          </p:cNvSpPr>
          <p:nvPr>
            <p:ph type="title"/>
          </p:nvPr>
        </p:nvSpPr>
        <p:spPr/>
        <p:txBody>
          <a:bodyPr/>
          <a:lstStyle/>
          <a:p>
            <a:r>
              <a:rPr lang="en-US" sz="3200" i="1" dirty="0"/>
              <a:t>Context of the challenge</a:t>
            </a:r>
            <a:endParaRPr lang="en-US" sz="3200" dirty="0"/>
          </a:p>
        </p:txBody>
      </p:sp>
      <p:sp>
        <p:nvSpPr>
          <p:cNvPr id="3" name="Text Placeholder 2">
            <a:extLst>
              <a:ext uri="{FF2B5EF4-FFF2-40B4-BE49-F238E27FC236}">
                <a16:creationId xmlns:a16="http://schemas.microsoft.com/office/drawing/2014/main" id="{0F273671-E10C-48EE-8C13-32126E3D5DC8}"/>
              </a:ext>
            </a:extLst>
          </p:cNvPr>
          <p:cNvSpPr>
            <a:spLocks noGrp="1"/>
          </p:cNvSpPr>
          <p:nvPr>
            <p:ph type="body" idx="1"/>
          </p:nvPr>
        </p:nvSpPr>
        <p:spPr>
          <a:xfrm>
            <a:off x="1219200" y="2743200"/>
            <a:ext cx="8825659" cy="3416300"/>
          </a:xfrm>
        </p:spPr>
        <p:txBody>
          <a:bodyPr>
            <a:normAutofit/>
          </a:bodyPr>
          <a:lstStyle/>
          <a:p>
            <a:pPr>
              <a:lnSpc>
                <a:spcPct val="110000"/>
              </a:lnSpc>
              <a:buFont typeface="Wingdings" panose="05000000000000000000" pitchFamily="2" charset="2"/>
              <a:buChar char="Ø"/>
            </a:pPr>
            <a:r>
              <a:rPr lang="en-US" dirty="0"/>
              <a:t>Collection of images and labelling them for semantic segmentation task</a:t>
            </a:r>
          </a:p>
          <a:p>
            <a:pPr>
              <a:lnSpc>
                <a:spcPct val="110000"/>
              </a:lnSpc>
              <a:buFont typeface="Wingdings" panose="05000000000000000000" pitchFamily="2" charset="2"/>
              <a:buChar char="Ø"/>
            </a:pPr>
            <a:r>
              <a:rPr lang="en-US" dirty="0"/>
              <a:t>Images collected were at different scales, different classes having same color, transparent, occluded and blurred image</a:t>
            </a:r>
          </a:p>
          <a:p>
            <a:pPr>
              <a:lnSpc>
                <a:spcPct val="110000"/>
              </a:lnSpc>
              <a:buFont typeface="Wingdings" panose="05000000000000000000" pitchFamily="2" charset="2"/>
              <a:buChar char="Ø"/>
            </a:pPr>
            <a:r>
              <a:rPr lang="en-US" dirty="0"/>
              <a:t>Model should be flexible enough to add a new class in the classification task without having to train the entire model from scratch</a:t>
            </a:r>
          </a:p>
          <a:p>
            <a:pPr>
              <a:lnSpc>
                <a:spcPct val="110000"/>
              </a:lnSpc>
              <a:buFont typeface="Wingdings" panose="05000000000000000000" pitchFamily="2" charset="2"/>
              <a:buChar char="Ø"/>
            </a:pPr>
            <a:r>
              <a:rPr lang="en-US" dirty="0"/>
              <a:t>Different classes of objects should be distinguishable and should have a fine boundary </a:t>
            </a:r>
          </a:p>
          <a:p>
            <a:pPr marL="137160" indent="0">
              <a:lnSpc>
                <a:spcPct val="150000"/>
              </a:lnSpc>
              <a:buNone/>
            </a:pPr>
            <a:endParaRPr lang="en-US" dirty="0"/>
          </a:p>
          <a:p>
            <a:pPr>
              <a:lnSpc>
                <a:spcPct val="150000"/>
              </a:lnSpc>
            </a:pPr>
            <a:endParaRPr lang="en-US" dirty="0"/>
          </a:p>
        </p:txBody>
      </p:sp>
    </p:spTree>
    <p:extLst>
      <p:ext uri="{BB962C8B-B14F-4D97-AF65-F5344CB8AC3E}">
        <p14:creationId xmlns:p14="http://schemas.microsoft.com/office/powerpoint/2010/main" val="3009065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A2D73-DDB6-44D5-9D22-0D7F9899BAE2}"/>
              </a:ext>
            </a:extLst>
          </p:cNvPr>
          <p:cNvSpPr>
            <a:spLocks noGrp="1"/>
          </p:cNvSpPr>
          <p:nvPr>
            <p:ph type="title"/>
          </p:nvPr>
        </p:nvSpPr>
        <p:spPr/>
        <p:txBody>
          <a:bodyPr/>
          <a:lstStyle/>
          <a:p>
            <a:r>
              <a:rPr lang="en-US" sz="3200" i="1" dirty="0"/>
              <a:t>Plan for overcoming the challenge</a:t>
            </a:r>
            <a:endParaRPr lang="en-US" sz="3200" dirty="0"/>
          </a:p>
        </p:txBody>
      </p:sp>
      <p:sp>
        <p:nvSpPr>
          <p:cNvPr id="6" name="Text Placeholder 2">
            <a:extLst>
              <a:ext uri="{FF2B5EF4-FFF2-40B4-BE49-F238E27FC236}">
                <a16:creationId xmlns:a16="http://schemas.microsoft.com/office/drawing/2014/main" id="{FCE4BD08-703B-4228-AE69-2BD9C0259B63}"/>
              </a:ext>
            </a:extLst>
          </p:cNvPr>
          <p:cNvSpPr>
            <a:spLocks noGrp="1"/>
          </p:cNvSpPr>
          <p:nvPr>
            <p:ph type="body" idx="1"/>
          </p:nvPr>
        </p:nvSpPr>
        <p:spPr>
          <a:xfrm>
            <a:off x="1219200" y="2743200"/>
            <a:ext cx="8825659" cy="3416300"/>
          </a:xfrm>
        </p:spPr>
        <p:txBody>
          <a:bodyPr>
            <a:normAutofit/>
          </a:bodyPr>
          <a:lstStyle/>
          <a:p>
            <a:pPr>
              <a:lnSpc>
                <a:spcPct val="110000"/>
              </a:lnSpc>
              <a:buFont typeface="Wingdings" panose="05000000000000000000" pitchFamily="2" charset="2"/>
              <a:buChar char="Ø"/>
            </a:pPr>
            <a:r>
              <a:rPr lang="en-US" dirty="0"/>
              <a:t>Used VGG-16 models for feature extraction (robust to noise, image blur)</a:t>
            </a:r>
          </a:p>
          <a:p>
            <a:pPr>
              <a:lnSpc>
                <a:spcPct val="110000"/>
              </a:lnSpc>
              <a:buFont typeface="Wingdings" panose="05000000000000000000" pitchFamily="2" charset="2"/>
              <a:buChar char="Ø"/>
            </a:pPr>
            <a:r>
              <a:rPr lang="en-US" dirty="0"/>
              <a:t>Data Augmentation to increase training samples and train models on different orientation and effect on images</a:t>
            </a:r>
          </a:p>
          <a:p>
            <a:pPr>
              <a:lnSpc>
                <a:spcPct val="110000"/>
              </a:lnSpc>
              <a:buFont typeface="Wingdings" panose="05000000000000000000" pitchFamily="2" charset="2"/>
              <a:buChar char="Ø"/>
            </a:pPr>
            <a:r>
              <a:rPr lang="en-US" dirty="0"/>
              <a:t>Gaussian Pyramid Image transformation to robustly segment objects at multiple scales</a:t>
            </a:r>
          </a:p>
          <a:p>
            <a:pPr>
              <a:lnSpc>
                <a:spcPct val="110000"/>
              </a:lnSpc>
              <a:buFont typeface="Wingdings" panose="05000000000000000000" pitchFamily="2" charset="2"/>
              <a:buChar char="Ø"/>
            </a:pPr>
            <a:r>
              <a:rPr lang="en-US" dirty="0"/>
              <a:t>Atrous convolution to maintain the resolution, as rigorous convolution and pooling will cause loss of spatial information</a:t>
            </a:r>
          </a:p>
          <a:p>
            <a:pPr>
              <a:lnSpc>
                <a:spcPct val="110000"/>
              </a:lnSpc>
              <a:buFont typeface="Wingdings" panose="05000000000000000000" pitchFamily="2" charset="2"/>
              <a:buChar char="Ø"/>
            </a:pPr>
            <a:endParaRPr lang="en-US" dirty="0"/>
          </a:p>
          <a:p>
            <a:pPr>
              <a:lnSpc>
                <a:spcPct val="110000"/>
              </a:lnSpc>
              <a:buFont typeface="Wingdings" panose="05000000000000000000" pitchFamily="2" charset="2"/>
              <a:buChar char="Ø"/>
            </a:pPr>
            <a:endParaRPr lang="en-US" dirty="0"/>
          </a:p>
          <a:p>
            <a:pPr>
              <a:lnSpc>
                <a:spcPct val="150000"/>
              </a:lnSpc>
            </a:pPr>
            <a:endParaRPr lang="en-US" dirty="0"/>
          </a:p>
        </p:txBody>
      </p:sp>
    </p:spTree>
    <p:extLst>
      <p:ext uri="{BB962C8B-B14F-4D97-AF65-F5344CB8AC3E}">
        <p14:creationId xmlns:p14="http://schemas.microsoft.com/office/powerpoint/2010/main" val="1872338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67682-990A-4085-9D5F-D35B3D2152A9}"/>
              </a:ext>
            </a:extLst>
          </p:cNvPr>
          <p:cNvSpPr>
            <a:spLocks noGrp="1"/>
          </p:cNvSpPr>
          <p:nvPr>
            <p:ph type="title"/>
          </p:nvPr>
        </p:nvSpPr>
        <p:spPr/>
        <p:txBody>
          <a:bodyPr/>
          <a:lstStyle/>
          <a:p>
            <a:r>
              <a:rPr lang="en-US" sz="2800" i="1" dirty="0"/>
              <a:t>Techniques used</a:t>
            </a:r>
          </a:p>
        </p:txBody>
      </p:sp>
      <p:sp>
        <p:nvSpPr>
          <p:cNvPr id="3" name="Text Placeholder 2">
            <a:extLst>
              <a:ext uri="{FF2B5EF4-FFF2-40B4-BE49-F238E27FC236}">
                <a16:creationId xmlns:a16="http://schemas.microsoft.com/office/drawing/2014/main" id="{57FC884D-D6A8-46BC-B42F-D6DFC06213A6}"/>
              </a:ext>
            </a:extLst>
          </p:cNvPr>
          <p:cNvSpPr>
            <a:spLocks noGrp="1"/>
          </p:cNvSpPr>
          <p:nvPr>
            <p:ph type="body" idx="1"/>
          </p:nvPr>
        </p:nvSpPr>
        <p:spPr>
          <a:xfrm>
            <a:off x="1219200" y="2743200"/>
            <a:ext cx="8825659" cy="3416300"/>
          </a:xfrm>
        </p:spPr>
        <p:txBody>
          <a:bodyPr/>
          <a:lstStyle/>
          <a:p>
            <a:pPr>
              <a:buFont typeface="Wingdings" panose="05000000000000000000" pitchFamily="2" charset="2"/>
              <a:buChar char="Ø"/>
            </a:pPr>
            <a:r>
              <a:rPr lang="en-US" b="1" dirty="0">
                <a:ea typeface="Arial"/>
                <a:cs typeface="Arial"/>
                <a:sym typeface="Arial"/>
              </a:rPr>
              <a:t>Gaussian Pyramid Image transformation</a:t>
            </a:r>
            <a:endParaRPr lang="en-US" dirty="0">
              <a:sym typeface="Arial"/>
            </a:endParaRPr>
          </a:p>
          <a:p>
            <a:endParaRPr lang="en-US" dirty="0"/>
          </a:p>
        </p:txBody>
      </p:sp>
      <p:pic>
        <p:nvPicPr>
          <p:cNvPr id="4" name="Google Shape;270;p4">
            <a:extLst>
              <a:ext uri="{FF2B5EF4-FFF2-40B4-BE49-F238E27FC236}">
                <a16:creationId xmlns:a16="http://schemas.microsoft.com/office/drawing/2014/main" id="{958B0D66-9928-4F4A-BD99-F08EA5F6C661}"/>
              </a:ext>
            </a:extLst>
          </p:cNvPr>
          <p:cNvPicPr preferRelativeResize="0"/>
          <p:nvPr/>
        </p:nvPicPr>
        <p:blipFill>
          <a:blip r:embed="rId2">
            <a:alphaModFix/>
          </a:blip>
          <a:stretch>
            <a:fillRect/>
          </a:stretch>
        </p:blipFill>
        <p:spPr>
          <a:xfrm>
            <a:off x="4493291" y="3429000"/>
            <a:ext cx="2813031" cy="2980678"/>
          </a:xfrm>
          <a:prstGeom prst="rect">
            <a:avLst/>
          </a:prstGeom>
          <a:noFill/>
          <a:ln>
            <a:solidFill>
              <a:schemeClr val="tx1"/>
            </a:solidFill>
          </a:ln>
        </p:spPr>
      </p:pic>
    </p:spTree>
    <p:extLst>
      <p:ext uri="{BB962C8B-B14F-4D97-AF65-F5344CB8AC3E}">
        <p14:creationId xmlns:p14="http://schemas.microsoft.com/office/powerpoint/2010/main" val="3145162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7139-CFCE-42EA-A75B-8B2ADF68118C}"/>
              </a:ext>
            </a:extLst>
          </p:cNvPr>
          <p:cNvSpPr>
            <a:spLocks noGrp="1"/>
          </p:cNvSpPr>
          <p:nvPr>
            <p:ph type="title"/>
          </p:nvPr>
        </p:nvSpPr>
        <p:spPr/>
        <p:txBody>
          <a:bodyPr/>
          <a:lstStyle/>
          <a:p>
            <a:r>
              <a:rPr lang="en-US" sz="3200" i="1" dirty="0"/>
              <a:t>Atrous Convolution</a:t>
            </a:r>
          </a:p>
        </p:txBody>
      </p:sp>
      <p:sp>
        <p:nvSpPr>
          <p:cNvPr id="3" name="Text Placeholder 2">
            <a:extLst>
              <a:ext uri="{FF2B5EF4-FFF2-40B4-BE49-F238E27FC236}">
                <a16:creationId xmlns:a16="http://schemas.microsoft.com/office/drawing/2014/main" id="{08BD145B-821C-45A6-A436-E5A31D25C794}"/>
              </a:ext>
            </a:extLst>
          </p:cNvPr>
          <p:cNvSpPr>
            <a:spLocks noGrp="1"/>
          </p:cNvSpPr>
          <p:nvPr>
            <p:ph type="body" idx="1"/>
          </p:nvPr>
        </p:nvSpPr>
        <p:spPr>
          <a:xfrm>
            <a:off x="1219200" y="2743200"/>
            <a:ext cx="8825659" cy="3416300"/>
          </a:xfrm>
        </p:spPr>
        <p:txBody>
          <a:bodyPr/>
          <a:lstStyle/>
          <a:p>
            <a:pPr>
              <a:buFont typeface="Wingdings" panose="05000000000000000000" pitchFamily="2" charset="2"/>
              <a:buChar char="Ø"/>
            </a:pPr>
            <a:r>
              <a:rPr lang="en-US" dirty="0"/>
              <a:t>Atrous Convolution allows us to enlarge the field of view of filters to incorporate larger context. It does not involve extra calculation</a:t>
            </a:r>
          </a:p>
          <a:p>
            <a:pPr marL="137160" indent="0">
              <a:buNone/>
            </a:pPr>
            <a:endParaRPr lang="en-US" dirty="0"/>
          </a:p>
        </p:txBody>
      </p:sp>
      <p:grpSp>
        <p:nvGrpSpPr>
          <p:cNvPr id="7" name="Group 6">
            <a:extLst>
              <a:ext uri="{FF2B5EF4-FFF2-40B4-BE49-F238E27FC236}">
                <a16:creationId xmlns:a16="http://schemas.microsoft.com/office/drawing/2014/main" id="{43AA8878-BFB1-4A32-9F8D-8DDD6ACC8A7F}"/>
              </a:ext>
            </a:extLst>
          </p:cNvPr>
          <p:cNvGrpSpPr/>
          <p:nvPr/>
        </p:nvGrpSpPr>
        <p:grpSpPr>
          <a:xfrm>
            <a:off x="4961211" y="3588116"/>
            <a:ext cx="3252950" cy="3123139"/>
            <a:chOff x="5708670" y="3355975"/>
            <a:chExt cx="3882545" cy="3324225"/>
          </a:xfrm>
        </p:grpSpPr>
        <p:pic>
          <p:nvPicPr>
            <p:cNvPr id="5" name="Google Shape;316;p7">
              <a:extLst>
                <a:ext uri="{FF2B5EF4-FFF2-40B4-BE49-F238E27FC236}">
                  <a16:creationId xmlns:a16="http://schemas.microsoft.com/office/drawing/2014/main" id="{96FA275B-9272-48A5-8C1B-95DBE02F1C14}"/>
                </a:ext>
              </a:extLst>
            </p:cNvPr>
            <p:cNvPicPr preferRelativeResize="0"/>
            <p:nvPr/>
          </p:nvPicPr>
          <p:blipFill>
            <a:blip r:embed="rId2">
              <a:alphaModFix/>
            </a:blip>
            <a:stretch>
              <a:fillRect/>
            </a:stretch>
          </p:blipFill>
          <p:spPr>
            <a:xfrm>
              <a:off x="5708670" y="3355975"/>
              <a:ext cx="3446392" cy="3324225"/>
            </a:xfrm>
            <a:prstGeom prst="rect">
              <a:avLst/>
            </a:prstGeom>
            <a:noFill/>
            <a:ln>
              <a:solidFill>
                <a:schemeClr val="tx1"/>
              </a:solidFill>
            </a:ln>
          </p:spPr>
        </p:pic>
        <p:sp>
          <p:nvSpPr>
            <p:cNvPr id="6" name="TextBox 5">
              <a:extLst>
                <a:ext uri="{FF2B5EF4-FFF2-40B4-BE49-F238E27FC236}">
                  <a16:creationId xmlns:a16="http://schemas.microsoft.com/office/drawing/2014/main" id="{D9CA04BC-597C-472D-8A13-504CA415072B}"/>
                </a:ext>
              </a:extLst>
            </p:cNvPr>
            <p:cNvSpPr txBox="1"/>
            <p:nvPr/>
          </p:nvSpPr>
          <p:spPr>
            <a:xfrm>
              <a:off x="7856002" y="3381752"/>
              <a:ext cx="1735213" cy="556908"/>
            </a:xfrm>
            <a:prstGeom prst="rect">
              <a:avLst/>
            </a:prstGeom>
            <a:noFill/>
          </p:spPr>
          <p:txBody>
            <a:bodyPr wrap="square" rtlCol="0">
              <a:spAutoFit/>
            </a:bodyPr>
            <a:lstStyle/>
            <a:p>
              <a:r>
                <a:rPr lang="en-US" dirty="0">
                  <a:latin typeface="Abadi" panose="020B0604020104020204" pitchFamily="34" charset="0"/>
                </a:rPr>
                <a:t>Atrous Convolution</a:t>
              </a:r>
            </a:p>
          </p:txBody>
        </p:sp>
      </p:grpSp>
      <p:grpSp>
        <p:nvGrpSpPr>
          <p:cNvPr id="9" name="Group 8">
            <a:extLst>
              <a:ext uri="{FF2B5EF4-FFF2-40B4-BE49-F238E27FC236}">
                <a16:creationId xmlns:a16="http://schemas.microsoft.com/office/drawing/2014/main" id="{21CA20E2-17BA-43ED-809B-99E5CAFE8FAF}"/>
              </a:ext>
            </a:extLst>
          </p:cNvPr>
          <p:cNvGrpSpPr/>
          <p:nvPr/>
        </p:nvGrpSpPr>
        <p:grpSpPr>
          <a:xfrm>
            <a:off x="1619093" y="3582022"/>
            <a:ext cx="3046566" cy="3123139"/>
            <a:chOff x="1565825" y="3413343"/>
            <a:chExt cx="3046566" cy="3123139"/>
          </a:xfrm>
        </p:grpSpPr>
        <p:pic>
          <p:nvPicPr>
            <p:cNvPr id="4" name="Google Shape;315;p7">
              <a:extLst>
                <a:ext uri="{FF2B5EF4-FFF2-40B4-BE49-F238E27FC236}">
                  <a16:creationId xmlns:a16="http://schemas.microsoft.com/office/drawing/2014/main" id="{A7EF774B-5CDD-47D8-9EF7-C888F9F19A39}"/>
                </a:ext>
              </a:extLst>
            </p:cNvPr>
            <p:cNvPicPr preferRelativeResize="0"/>
            <p:nvPr/>
          </p:nvPicPr>
          <p:blipFill>
            <a:blip r:embed="rId3">
              <a:alphaModFix/>
            </a:blip>
            <a:stretch>
              <a:fillRect/>
            </a:stretch>
          </p:blipFill>
          <p:spPr>
            <a:xfrm>
              <a:off x="1565825" y="3413343"/>
              <a:ext cx="2942225" cy="3123139"/>
            </a:xfrm>
            <a:prstGeom prst="rect">
              <a:avLst/>
            </a:prstGeom>
            <a:noFill/>
            <a:ln>
              <a:solidFill>
                <a:schemeClr val="tx1"/>
              </a:solidFill>
            </a:ln>
          </p:spPr>
        </p:pic>
        <p:sp>
          <p:nvSpPr>
            <p:cNvPr id="8" name="TextBox 7">
              <a:extLst>
                <a:ext uri="{FF2B5EF4-FFF2-40B4-BE49-F238E27FC236}">
                  <a16:creationId xmlns:a16="http://schemas.microsoft.com/office/drawing/2014/main" id="{B3CD96B0-0A1E-4153-A897-AE8CB9815E3E}"/>
                </a:ext>
              </a:extLst>
            </p:cNvPr>
            <p:cNvSpPr txBox="1"/>
            <p:nvPr/>
          </p:nvSpPr>
          <p:spPr>
            <a:xfrm>
              <a:off x="3411312" y="3429000"/>
              <a:ext cx="1201079" cy="523220"/>
            </a:xfrm>
            <a:prstGeom prst="rect">
              <a:avLst/>
            </a:prstGeom>
            <a:noFill/>
          </p:spPr>
          <p:txBody>
            <a:bodyPr wrap="square" rtlCol="0">
              <a:spAutoFit/>
            </a:bodyPr>
            <a:lstStyle/>
            <a:p>
              <a:r>
                <a:rPr lang="en-US" dirty="0">
                  <a:latin typeface="Abadi" panose="020B0604020104020204" pitchFamily="34" charset="0"/>
                </a:rPr>
                <a:t>Standard Convolution</a:t>
              </a:r>
            </a:p>
          </p:txBody>
        </p:sp>
      </p:grpSp>
    </p:spTree>
    <p:extLst>
      <p:ext uri="{BB962C8B-B14F-4D97-AF65-F5344CB8AC3E}">
        <p14:creationId xmlns:p14="http://schemas.microsoft.com/office/powerpoint/2010/main" val="4030367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
          <p:cNvSpPr txBox="1">
            <a:spLocks noGrp="1"/>
          </p:cNvSpPr>
          <p:nvPr>
            <p:ph type="title"/>
          </p:nvPr>
        </p:nvSpPr>
        <p:spPr>
          <a:xfrm>
            <a:off x="1154954" y="973668"/>
            <a:ext cx="8761413" cy="706964"/>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2800"/>
              <a:buFont typeface="Century Gothic"/>
              <a:buNone/>
            </a:pPr>
            <a:r>
              <a:rPr lang="en-US" sz="2800" i="1" dirty="0"/>
              <a:t>Flow Diagram of the Semantic Segmentation</a:t>
            </a:r>
            <a:endParaRPr i="1" dirty="0"/>
          </a:p>
        </p:txBody>
      </p:sp>
      <p:pic>
        <p:nvPicPr>
          <p:cNvPr id="276" name="Google Shape;276;p6"/>
          <p:cNvPicPr preferRelativeResize="0"/>
          <p:nvPr/>
        </p:nvPicPr>
        <p:blipFill>
          <a:blip r:embed="rId3">
            <a:alphaModFix/>
          </a:blip>
          <a:stretch>
            <a:fillRect/>
          </a:stretch>
        </p:blipFill>
        <p:spPr>
          <a:xfrm>
            <a:off x="1542301" y="2536830"/>
            <a:ext cx="9107398" cy="4042030"/>
          </a:xfrm>
          <a:prstGeom prst="rect">
            <a:avLst/>
          </a:prstGeom>
          <a:noFill/>
          <a:ln>
            <a:solidFill>
              <a:schemeClr val="tx1"/>
            </a:solidFill>
          </a:ln>
        </p:spPr>
      </p:pic>
      <p:sp>
        <p:nvSpPr>
          <p:cNvPr id="277" name="Google Shape;277;p6"/>
          <p:cNvSpPr txBox="1"/>
          <p:nvPr/>
        </p:nvSpPr>
        <p:spPr>
          <a:xfrm>
            <a:off x="3068973" y="6194629"/>
            <a:ext cx="3593400" cy="51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Abadi" panose="020B0604020104020204" pitchFamily="34" charset="0"/>
                <a:ea typeface="Century Gothic"/>
                <a:cs typeface="Arial" panose="020B0604020202020204" pitchFamily="34" charset="0"/>
                <a:sym typeface="Century Gothic"/>
              </a:rPr>
              <a:t>Binary  Semantic Segmentation Models</a:t>
            </a:r>
            <a:endParaRPr dirty="0">
              <a:latin typeface="Abadi" panose="020B0604020104020204" pitchFamily="34" charset="0"/>
              <a:ea typeface="Century Gothic"/>
              <a:cs typeface="Arial" panose="020B0604020202020204" pitchFamily="34" charset="0"/>
              <a:sym typeface="Century Gothic"/>
            </a:endParaRPr>
          </a:p>
        </p:txBody>
      </p:sp>
      <p:sp>
        <p:nvSpPr>
          <p:cNvPr id="278" name="Google Shape;278;p6"/>
          <p:cNvSpPr txBox="1"/>
          <p:nvPr/>
        </p:nvSpPr>
        <p:spPr>
          <a:xfrm>
            <a:off x="6662373" y="5336497"/>
            <a:ext cx="2505300" cy="70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badi" panose="020B0604020104020204" pitchFamily="34" charset="0"/>
                <a:ea typeface="Century Gothic"/>
                <a:cs typeface="Arial" panose="020B0604020202020204" pitchFamily="34" charset="0"/>
                <a:sym typeface="Century Gothic"/>
              </a:rPr>
              <a:t>Combination of </a:t>
            </a:r>
            <a:endParaRPr dirty="0">
              <a:latin typeface="Abadi" panose="020B0604020104020204" pitchFamily="34" charset="0"/>
              <a:ea typeface="Century Gothic"/>
              <a:cs typeface="Arial" panose="020B0604020202020204" pitchFamily="34" charset="0"/>
              <a:sym typeface="Century Gothic"/>
            </a:endParaRPr>
          </a:p>
          <a:p>
            <a:pPr marL="0" lvl="0" indent="0" algn="l" rtl="0">
              <a:spcBef>
                <a:spcPts val="0"/>
              </a:spcBef>
              <a:spcAft>
                <a:spcPts val="0"/>
              </a:spcAft>
              <a:buNone/>
            </a:pPr>
            <a:r>
              <a:rPr lang="en-US" dirty="0">
                <a:latin typeface="Abadi" panose="020B0604020104020204" pitchFamily="34" charset="0"/>
                <a:ea typeface="Century Gothic"/>
                <a:cs typeface="Arial" panose="020B0604020202020204" pitchFamily="34" charset="0"/>
                <a:sym typeface="Century Gothic"/>
              </a:rPr>
              <a:t>outputs of Binary Model</a:t>
            </a:r>
            <a:endParaRPr dirty="0">
              <a:latin typeface="Abadi" panose="020B0604020104020204" pitchFamily="34" charset="0"/>
              <a:ea typeface="Century Gothic"/>
              <a:cs typeface="Arial" panose="020B0604020202020204" pitchFamily="34" charset="0"/>
              <a:sym typeface="Century Gothic"/>
            </a:endParaRPr>
          </a:p>
        </p:txBody>
      </p:sp>
    </p:spTree>
  </p:cSld>
  <p:clrMapOvr>
    <a:masterClrMapping/>
  </p:clrMapOvr>
</p:sld>
</file>

<file path=ppt/theme/theme1.xml><?xml version="1.0" encoding="utf-8"?>
<a:theme xmlns:a="http://schemas.openxmlformats.org/drawingml/2006/main" name="Ion Boardroom">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6310</TotalTime>
  <Words>1256</Words>
  <Application>Microsoft Office PowerPoint</Application>
  <PresentationFormat>Widescreen</PresentationFormat>
  <Paragraphs>109</Paragraphs>
  <Slides>28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Century Gothic</vt:lpstr>
      <vt:lpstr>Noto Sans Symbols</vt:lpstr>
      <vt:lpstr>Abadi</vt:lpstr>
      <vt:lpstr>Wingdings</vt:lpstr>
      <vt:lpstr>Arial</vt:lpstr>
      <vt:lpstr>Ion Boardroom</vt:lpstr>
      <vt:lpstr>Technical Challenge</vt:lpstr>
      <vt:lpstr>Problem Statement</vt:lpstr>
      <vt:lpstr>Motivation</vt:lpstr>
      <vt:lpstr>Classification vs Segmentation</vt:lpstr>
      <vt:lpstr>Context of the challenge</vt:lpstr>
      <vt:lpstr>Plan for overcoming the challenge</vt:lpstr>
      <vt:lpstr>Techniques used</vt:lpstr>
      <vt:lpstr>Atrous Convolution</vt:lpstr>
      <vt:lpstr>Flow Diagram of the Semantic Segmentation</vt:lpstr>
      <vt:lpstr>Binary Segmentation Model</vt:lpstr>
      <vt:lpstr>Foreground Background Segmentation for shark model</vt:lpstr>
      <vt:lpstr>Final Output</vt:lpstr>
      <vt:lpstr>Combination of output of binary models</vt:lpstr>
      <vt:lpstr>Combination of output of binary models</vt:lpstr>
      <vt:lpstr> Continued</vt:lpstr>
      <vt:lpstr>Other potential solution considered </vt:lpstr>
      <vt:lpstr> Atrous Spatial Pyramid pooling</vt:lpstr>
      <vt:lpstr>Conditional Random Field</vt:lpstr>
      <vt:lpstr>Depth wise separable convolution</vt:lpstr>
      <vt:lpstr>Challenges during Implementation</vt:lpstr>
      <vt:lpstr>Failure Mode       Failure Mode</vt:lpstr>
      <vt:lpstr>      </vt:lpstr>
      <vt:lpstr>Future Scope</vt:lpstr>
      <vt:lpstr>Conclusion</vt:lpstr>
      <vt:lpstr>References </vt:lpstr>
      <vt:lpstr>References </vt:lpstr>
      <vt:lpstr>References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Semantic Segmentation of Underwater Objects    Presented By: Mayank</dc:title>
  <dc:creator>Mayank Kumar Raunak</dc:creator>
  <cp:lastModifiedBy>Raunak, Mayank Kumar</cp:lastModifiedBy>
  <cp:revision>75</cp:revision>
  <dcterms:created xsi:type="dcterms:W3CDTF">2019-11-17T23:04:15Z</dcterms:created>
  <dcterms:modified xsi:type="dcterms:W3CDTF">2021-04-09T17:52:19Z</dcterms:modified>
</cp:coreProperties>
</file>